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9"/>
  </p:notesMasterIdLst>
  <p:sldIdLst>
    <p:sldId id="278" r:id="rId2"/>
    <p:sldId id="344" r:id="rId3"/>
    <p:sldId id="345" r:id="rId4"/>
    <p:sldId id="265" r:id="rId5"/>
    <p:sldId id="269" r:id="rId6"/>
    <p:sldId id="310" r:id="rId7"/>
    <p:sldId id="346" r:id="rId8"/>
    <p:sldId id="338" r:id="rId9"/>
    <p:sldId id="311" r:id="rId10"/>
    <p:sldId id="347" r:id="rId11"/>
    <p:sldId id="348" r:id="rId12"/>
    <p:sldId id="335" r:id="rId13"/>
    <p:sldId id="327" r:id="rId14"/>
    <p:sldId id="330" r:id="rId15"/>
    <p:sldId id="331" r:id="rId16"/>
    <p:sldId id="341" r:id="rId17"/>
    <p:sldId id="290" r:id="rId18"/>
  </p:sldIdLst>
  <p:sldSz cx="9144000" cy="6858000" type="screen4x3"/>
  <p:notesSz cx="6881813" cy="9296400"/>
  <p:custDataLst>
    <p:tags r:id="rId20"/>
  </p:custDataLst>
  <p:defaultTextStyle>
    <a:defPPr>
      <a:defRPr lang="en-US"/>
    </a:defPPr>
    <a:lvl1pPr algn="l" rtl="0" fontAlgn="base">
      <a:spcBef>
        <a:spcPct val="0"/>
      </a:spcBef>
      <a:spcAft>
        <a:spcPct val="0"/>
      </a:spcAft>
      <a:defRPr kern="1200">
        <a:solidFill>
          <a:schemeClr val="tx1"/>
        </a:solidFill>
        <a:latin typeface="Arial" charset="0"/>
        <a:ea typeface="MS PGothic" pitchFamily="34" charset="-128"/>
        <a:cs typeface="Arial" charset="0"/>
      </a:defRPr>
    </a:lvl1pPr>
    <a:lvl2pPr marL="457200" algn="l" rtl="0" fontAlgn="base">
      <a:spcBef>
        <a:spcPct val="0"/>
      </a:spcBef>
      <a:spcAft>
        <a:spcPct val="0"/>
      </a:spcAft>
      <a:defRPr kern="1200">
        <a:solidFill>
          <a:schemeClr val="tx1"/>
        </a:solidFill>
        <a:latin typeface="Arial" charset="0"/>
        <a:ea typeface="MS PGothic" pitchFamily="34" charset="-128"/>
        <a:cs typeface="Arial" charset="0"/>
      </a:defRPr>
    </a:lvl2pPr>
    <a:lvl3pPr marL="914400" algn="l" rtl="0" fontAlgn="base">
      <a:spcBef>
        <a:spcPct val="0"/>
      </a:spcBef>
      <a:spcAft>
        <a:spcPct val="0"/>
      </a:spcAft>
      <a:defRPr kern="1200">
        <a:solidFill>
          <a:schemeClr val="tx1"/>
        </a:solidFill>
        <a:latin typeface="Arial" charset="0"/>
        <a:ea typeface="MS PGothic" pitchFamily="34" charset="-128"/>
        <a:cs typeface="Arial" charset="0"/>
      </a:defRPr>
    </a:lvl3pPr>
    <a:lvl4pPr marL="1371600" algn="l" rtl="0" fontAlgn="base">
      <a:spcBef>
        <a:spcPct val="0"/>
      </a:spcBef>
      <a:spcAft>
        <a:spcPct val="0"/>
      </a:spcAft>
      <a:defRPr kern="1200">
        <a:solidFill>
          <a:schemeClr val="tx1"/>
        </a:solidFill>
        <a:latin typeface="Arial" charset="0"/>
        <a:ea typeface="MS PGothic" pitchFamily="34" charset="-128"/>
        <a:cs typeface="Arial" charset="0"/>
      </a:defRPr>
    </a:lvl4pPr>
    <a:lvl5pPr marL="1828800" algn="l" rtl="0" fontAlgn="base">
      <a:spcBef>
        <a:spcPct val="0"/>
      </a:spcBef>
      <a:spcAft>
        <a:spcPct val="0"/>
      </a:spcAft>
      <a:defRPr kern="1200">
        <a:solidFill>
          <a:schemeClr val="tx1"/>
        </a:solidFill>
        <a:latin typeface="Arial" charset="0"/>
        <a:ea typeface="MS PGothic" pitchFamily="34" charset="-128"/>
        <a:cs typeface="Arial" charset="0"/>
      </a:defRPr>
    </a:lvl5pPr>
    <a:lvl6pPr marL="2286000" algn="l" defTabSz="914400" rtl="0" eaLnBrk="1" latinLnBrk="0" hangingPunct="1">
      <a:defRPr kern="1200">
        <a:solidFill>
          <a:schemeClr val="tx1"/>
        </a:solidFill>
        <a:latin typeface="Arial" charset="0"/>
        <a:ea typeface="MS PGothic" pitchFamily="34" charset="-128"/>
        <a:cs typeface="Arial" charset="0"/>
      </a:defRPr>
    </a:lvl6pPr>
    <a:lvl7pPr marL="2743200" algn="l" defTabSz="914400" rtl="0" eaLnBrk="1" latinLnBrk="0" hangingPunct="1">
      <a:defRPr kern="1200">
        <a:solidFill>
          <a:schemeClr val="tx1"/>
        </a:solidFill>
        <a:latin typeface="Arial" charset="0"/>
        <a:ea typeface="MS PGothic" pitchFamily="34" charset="-128"/>
        <a:cs typeface="Arial" charset="0"/>
      </a:defRPr>
    </a:lvl7pPr>
    <a:lvl8pPr marL="3200400" algn="l" defTabSz="914400" rtl="0" eaLnBrk="1" latinLnBrk="0" hangingPunct="1">
      <a:defRPr kern="1200">
        <a:solidFill>
          <a:schemeClr val="tx1"/>
        </a:solidFill>
        <a:latin typeface="Arial" charset="0"/>
        <a:ea typeface="MS PGothic" pitchFamily="34" charset="-128"/>
        <a:cs typeface="Arial" charset="0"/>
      </a:defRPr>
    </a:lvl8pPr>
    <a:lvl9pPr marL="3657600" algn="l" defTabSz="914400" rtl="0" eaLnBrk="1" latinLnBrk="0" hangingPunct="1">
      <a:defRPr kern="1200">
        <a:solidFill>
          <a:schemeClr val="tx1"/>
        </a:solidFill>
        <a:latin typeface="Arial" charset="0"/>
        <a:ea typeface="MS PGothic" pitchFamily="34" charset="-128"/>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89C4FF"/>
    <a:srgbClr val="E8E8ED"/>
    <a:srgbClr val="CDCDDA"/>
    <a:srgbClr val="5781D5"/>
    <a:srgbClr val="3366CC"/>
    <a:srgbClr val="92CDD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02" autoAdjust="0"/>
    <p:restoredTop sz="94618" autoAdjust="0"/>
  </p:normalViewPr>
  <p:slideViewPr>
    <p:cSldViewPr>
      <p:cViewPr varScale="1">
        <p:scale>
          <a:sx n="116" d="100"/>
          <a:sy n="116" d="100"/>
        </p:scale>
        <p:origin x="172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030"/>
    </p:cViewPr>
  </p:sorter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2"/>
    </mc:Choice>
    <mc:Fallback>
      <c:style val="12"/>
    </mc:Fallback>
  </mc:AlternateContent>
  <c:chart>
    <c:title>
      <c:tx>
        <c:rich>
          <a:bodyPr/>
          <a:lstStyle/>
          <a:p>
            <a:pPr>
              <a:defRPr sz="1600"/>
            </a:pPr>
            <a:r>
              <a:rPr lang="en-US" sz="1600"/>
              <a:t>2010-2013 cohorts of graduates</a:t>
            </a: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'[Chart in Microsoft PowerPoint]Sheet1'!$A$2</c:f>
              <c:strCache>
                <c:ptCount val="1"/>
                <c:pt idx="0">
                  <c:v>Further Education </c:v>
                </c:pt>
              </c:strCache>
            </c:strRef>
          </c:tx>
          <c:invertIfNegative val="0"/>
          <c:dLbls>
            <c:dLbl>
              <c:idx val="0"/>
              <c:layout/>
              <c:tx>
                <c:rich>
                  <a:bodyPr/>
                  <a:lstStyle/>
                  <a:p>
                    <a:r>
                      <a:rPr lang="en-US" sz="1050"/>
                      <a:t>130 </a:t>
                    </a:r>
                  </a:p>
                  <a:p>
                    <a:r>
                      <a:rPr lang="en-US" sz="1050"/>
                      <a:t>95.5%</a:t>
                    </a:r>
                    <a:endParaRPr lang="en-US"/>
                  </a:p>
                </c:rich>
              </c:tx>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sz="1050"/>
                      <a:t>460 </a:t>
                    </a:r>
                  </a:p>
                  <a:p>
                    <a:r>
                      <a:rPr lang="en-US" sz="1050"/>
                      <a:t>90%</a:t>
                    </a:r>
                    <a:endParaRPr lang="en-US"/>
                  </a:p>
                </c:rich>
              </c:tx>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a:lstStyle/>
                  <a:p>
                    <a:r>
                      <a:rPr lang="en-US" sz="1050"/>
                      <a:t>532</a:t>
                    </a:r>
                  </a:p>
                  <a:p>
                    <a:r>
                      <a:rPr lang="en-US" sz="1050"/>
                      <a:t>82%</a:t>
                    </a:r>
                    <a:endParaRPr lang="en-US"/>
                  </a:p>
                </c:rich>
              </c:tx>
              <c:showLegendKey val="0"/>
              <c:showVal val="1"/>
              <c:showCatName val="0"/>
              <c:showSerName val="0"/>
              <c:showPercent val="0"/>
              <c:showBubbleSize val="0"/>
              <c:extLst>
                <c:ext xmlns:c15="http://schemas.microsoft.com/office/drawing/2012/chart" uri="{CE6537A1-D6FC-4f65-9D91-7224C49458BB}">
                  <c15:layout/>
                </c:ext>
              </c:extLst>
            </c:dLbl>
            <c:dLbl>
              <c:idx val="3"/>
              <c:layout/>
              <c:tx>
                <c:rich>
                  <a:bodyPr/>
                  <a:lstStyle/>
                  <a:p>
                    <a:r>
                      <a:rPr lang="en-US" sz="1050"/>
                      <a:t>738</a:t>
                    </a:r>
                  </a:p>
                  <a:p>
                    <a:r>
                      <a:rPr lang="en-US" sz="1050"/>
                      <a:t>83%</a:t>
                    </a:r>
                    <a:endParaRPr lang="en-US"/>
                  </a:p>
                </c:rich>
              </c:tx>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05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'[Chart in Microsoft PowerPoint]Sheet1'!$B$1:$E$1</c:f>
              <c:numCache>
                <c:formatCode>General</c:formatCode>
                <c:ptCount val="4"/>
                <c:pt idx="0">
                  <c:v>2010</c:v>
                </c:pt>
                <c:pt idx="1">
                  <c:v>2011</c:v>
                </c:pt>
                <c:pt idx="2">
                  <c:v>2012</c:v>
                </c:pt>
                <c:pt idx="3">
                  <c:v>2013</c:v>
                </c:pt>
              </c:numCache>
            </c:numRef>
          </c:cat>
          <c:val>
            <c:numRef>
              <c:f>'[Chart in Microsoft PowerPoint]Sheet1'!$B$2:$E$2</c:f>
              <c:numCache>
                <c:formatCode>General</c:formatCode>
                <c:ptCount val="4"/>
                <c:pt idx="0">
                  <c:v>130</c:v>
                </c:pt>
                <c:pt idx="1">
                  <c:v>460</c:v>
                </c:pt>
                <c:pt idx="2">
                  <c:v>532</c:v>
                </c:pt>
                <c:pt idx="3">
                  <c:v>738</c:v>
                </c:pt>
              </c:numCache>
            </c:numRef>
          </c:val>
        </c:ser>
        <c:ser>
          <c:idx val="1"/>
          <c:order val="1"/>
          <c:tx>
            <c:strRef>
              <c:f>'[Chart in Microsoft PowerPoint]Sheet1'!$A$3</c:f>
              <c:strCache>
                <c:ptCount val="1"/>
                <c:pt idx="0">
                  <c:v>Employment </c:v>
                </c:pt>
              </c:strCache>
            </c:strRef>
          </c:tx>
          <c:invertIfNegative val="0"/>
          <c:dLbls>
            <c:spPr>
              <a:noFill/>
              <a:ln>
                <a:noFill/>
              </a:ln>
              <a:effectLst/>
            </c:spPr>
            <c:txPr>
              <a:bodyPr/>
              <a:lstStyle/>
              <a:p>
                <a:pPr>
                  <a:defRPr sz="105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'[Chart in Microsoft PowerPoint]Sheet1'!$B$1:$E$1</c:f>
              <c:numCache>
                <c:formatCode>General</c:formatCode>
                <c:ptCount val="4"/>
                <c:pt idx="0">
                  <c:v>2010</c:v>
                </c:pt>
                <c:pt idx="1">
                  <c:v>2011</c:v>
                </c:pt>
                <c:pt idx="2">
                  <c:v>2012</c:v>
                </c:pt>
                <c:pt idx="3">
                  <c:v>2013</c:v>
                </c:pt>
              </c:numCache>
            </c:numRef>
          </c:cat>
          <c:val>
            <c:numRef>
              <c:f>'[Chart in Microsoft PowerPoint]Sheet1'!$B$3:$E$3</c:f>
              <c:numCache>
                <c:formatCode>General</c:formatCode>
                <c:ptCount val="4"/>
                <c:pt idx="0">
                  <c:v>6</c:v>
                </c:pt>
                <c:pt idx="1">
                  <c:v>53</c:v>
                </c:pt>
                <c:pt idx="2">
                  <c:v>117</c:v>
                </c:pt>
                <c:pt idx="3">
                  <c:v>143</c:v>
                </c:pt>
              </c:numCache>
            </c:numRef>
          </c:val>
        </c:ser>
        <c:dLbls>
          <c:showLegendKey val="0"/>
          <c:showVal val="1"/>
          <c:showCatName val="0"/>
          <c:showSerName val="0"/>
          <c:showPercent val="0"/>
          <c:showBubbleSize val="0"/>
        </c:dLbls>
        <c:gapWidth val="150"/>
        <c:shape val="cylinder"/>
        <c:axId val="161333856"/>
        <c:axId val="161334416"/>
        <c:axId val="0"/>
      </c:bar3DChart>
      <c:catAx>
        <c:axId val="161333856"/>
        <c:scaling>
          <c:orientation val="minMax"/>
        </c:scaling>
        <c:delete val="0"/>
        <c:axPos val="b"/>
        <c:numFmt formatCode="General" sourceLinked="0"/>
        <c:majorTickMark val="out"/>
        <c:minorTickMark val="none"/>
        <c:tickLblPos val="nextTo"/>
        <c:txPr>
          <a:bodyPr/>
          <a:lstStyle/>
          <a:p>
            <a:pPr>
              <a:defRPr sz="1100"/>
            </a:pPr>
            <a:endParaRPr lang="en-US"/>
          </a:p>
        </c:txPr>
        <c:crossAx val="161334416"/>
        <c:crosses val="autoZero"/>
        <c:auto val="0"/>
        <c:lblAlgn val="ctr"/>
        <c:lblOffset val="100"/>
        <c:noMultiLvlLbl val="0"/>
      </c:catAx>
      <c:valAx>
        <c:axId val="161334416"/>
        <c:scaling>
          <c:orientation val="minMax"/>
        </c:scaling>
        <c:delete val="0"/>
        <c:axPos val="l"/>
        <c:majorGridlines/>
        <c:numFmt formatCode="General" sourceLinked="1"/>
        <c:majorTickMark val="out"/>
        <c:minorTickMark val="none"/>
        <c:tickLblPos val="nextTo"/>
        <c:txPr>
          <a:bodyPr/>
          <a:lstStyle/>
          <a:p>
            <a:pPr>
              <a:defRPr sz="1100"/>
            </a:pPr>
            <a:endParaRPr lang="en-US"/>
          </a:p>
        </c:txPr>
        <c:crossAx val="161333856"/>
        <c:crosses val="autoZero"/>
        <c:crossBetween val="between"/>
      </c:valAx>
    </c:plotArea>
    <c:legend>
      <c:legendPos val="t"/>
      <c:layout/>
      <c:overlay val="0"/>
      <c:txPr>
        <a:bodyPr/>
        <a:lstStyle/>
        <a:p>
          <a:pPr>
            <a:defRPr sz="1100"/>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82119" cy="46482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eaLnBrk="0" hangingPunct="0">
              <a:defRPr sz="1200">
                <a:latin typeface="Arial" pitchFamily="34" charset="0"/>
                <a:cs typeface="Arial" pitchFamily="34" charset="0"/>
              </a:defRPr>
            </a:lvl1pPr>
          </a:lstStyle>
          <a:p>
            <a:pPr>
              <a:defRPr/>
            </a:pPr>
            <a:endParaRPr lang="en-US" altLang="zh-CN"/>
          </a:p>
        </p:txBody>
      </p:sp>
      <p:sp>
        <p:nvSpPr>
          <p:cNvPr id="36867" name="Rectangle 3"/>
          <p:cNvSpPr>
            <a:spLocks noGrp="1" noChangeArrowheads="1"/>
          </p:cNvSpPr>
          <p:nvPr>
            <p:ph type="dt" idx="1"/>
          </p:nvPr>
        </p:nvSpPr>
        <p:spPr bwMode="auto">
          <a:xfrm>
            <a:off x="3898102" y="0"/>
            <a:ext cx="2982119" cy="46482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eaLnBrk="0" hangingPunct="0">
              <a:defRPr sz="1200">
                <a:latin typeface="Arial" pitchFamily="34" charset="0"/>
                <a:cs typeface="Arial" pitchFamily="34" charset="0"/>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1117600" y="696913"/>
            <a:ext cx="4648200" cy="3486150"/>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688182" y="4415790"/>
            <a:ext cx="5505450" cy="418338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6870" name="Rectangle 6"/>
          <p:cNvSpPr>
            <a:spLocks noGrp="1" noChangeArrowheads="1"/>
          </p:cNvSpPr>
          <p:nvPr>
            <p:ph type="ftr" sz="quarter" idx="4"/>
          </p:nvPr>
        </p:nvSpPr>
        <p:spPr bwMode="auto">
          <a:xfrm>
            <a:off x="0" y="8829967"/>
            <a:ext cx="2982119" cy="46482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eaLnBrk="0" hangingPunct="0">
              <a:defRPr sz="1200">
                <a:latin typeface="Arial" pitchFamily="34" charset="0"/>
                <a:cs typeface="Arial" pitchFamily="34" charset="0"/>
              </a:defRPr>
            </a:lvl1pPr>
          </a:lstStyle>
          <a:p>
            <a:pPr>
              <a:defRPr/>
            </a:pPr>
            <a:endParaRPr lang="en-US" altLang="zh-CN"/>
          </a:p>
        </p:txBody>
      </p:sp>
      <p:sp>
        <p:nvSpPr>
          <p:cNvPr id="36871" name="Rectangle 7"/>
          <p:cNvSpPr>
            <a:spLocks noGrp="1" noChangeArrowheads="1"/>
          </p:cNvSpPr>
          <p:nvPr>
            <p:ph type="sldNum" sz="quarter" idx="5"/>
          </p:nvPr>
        </p:nvSpPr>
        <p:spPr bwMode="auto">
          <a:xfrm>
            <a:off x="3898102" y="8829967"/>
            <a:ext cx="2982119" cy="46482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eaLnBrk="0" hangingPunct="0">
              <a:defRPr sz="1200">
                <a:latin typeface="Arial" pitchFamily="34" charset="0"/>
                <a:cs typeface="Arial" pitchFamily="34" charset="0"/>
              </a:defRPr>
            </a:lvl1pPr>
          </a:lstStyle>
          <a:p>
            <a:pPr>
              <a:defRPr/>
            </a:pPr>
            <a:fld id="{41F65661-FB64-45B9-8491-293A7EDB5ED7}" type="slidenum">
              <a:rPr lang="zh-CN" altLang="en-US"/>
              <a:pPr>
                <a:defRPr/>
              </a:pPr>
              <a:t>‹#›</a:t>
            </a:fld>
            <a:endParaRPr lang="en-US" altLang="zh-CN"/>
          </a:p>
        </p:txBody>
      </p:sp>
    </p:spTree>
    <p:extLst>
      <p:ext uri="{BB962C8B-B14F-4D97-AF65-F5344CB8AC3E}">
        <p14:creationId xmlns:p14="http://schemas.microsoft.com/office/powerpoint/2010/main" val="40959424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idx="1"/>
          </p:nvPr>
        </p:nvSpPr>
        <p:spPr>
          <a:noFill/>
          <a:ln/>
        </p:spPr>
        <p:txBody>
          <a:bodyPr/>
          <a:lstStyle/>
          <a:p>
            <a:endParaRPr lang="zh-CN" altLang="en-US" smtClean="0">
              <a:ea typeface="宋体" charset="-122"/>
            </a:endParaRPr>
          </a:p>
        </p:txBody>
      </p:sp>
      <p:sp>
        <p:nvSpPr>
          <p:cNvPr id="28675" name="Slide Number Placeholder 3"/>
          <p:cNvSpPr>
            <a:spLocks noGrp="1"/>
          </p:cNvSpPr>
          <p:nvPr>
            <p:ph type="sldNum" sz="quarter" idx="5"/>
          </p:nvPr>
        </p:nvSpPr>
        <p:spPr>
          <a:noFill/>
        </p:spPr>
        <p:txBody>
          <a:bodyPr/>
          <a:lstStyle/>
          <a:p>
            <a:fld id="{E18922D4-1715-400A-A1C0-8EE61D8D9615}" type="slidenum">
              <a:rPr lang="zh-CN" altLang="en-US" smtClean="0">
                <a:latin typeface="Arial" charset="0"/>
              </a:rPr>
              <a:pPr/>
              <a:t>5</a:t>
            </a:fld>
            <a:endParaRPr lang="en-US" altLang="zh-CN" smtClean="0">
              <a:latin typeface="Arial" charset="0"/>
            </a:endParaRPr>
          </a:p>
        </p:txBody>
      </p:sp>
    </p:spTree>
    <p:extLst>
      <p:ext uri="{BB962C8B-B14F-4D97-AF65-F5344CB8AC3E}">
        <p14:creationId xmlns:p14="http://schemas.microsoft.com/office/powerpoint/2010/main" val="74738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mn-lt"/>
                <a:ea typeface="+mn-ea"/>
              </a:rPr>
              <a:t>In our digital campus contraction plan, the portal (student, staff and alumni) is key part of our application enterprise architecture.  We need an information portal to integrate all application into one platform.</a:t>
            </a:r>
          </a:p>
          <a:p>
            <a:endParaRPr lang="en-US" dirty="0"/>
          </a:p>
        </p:txBody>
      </p:sp>
      <p:sp>
        <p:nvSpPr>
          <p:cNvPr id="4" name="Slide Number Placeholder 3"/>
          <p:cNvSpPr>
            <a:spLocks noGrp="1"/>
          </p:cNvSpPr>
          <p:nvPr>
            <p:ph type="sldNum" sz="quarter" idx="10"/>
          </p:nvPr>
        </p:nvSpPr>
        <p:spPr/>
        <p:txBody>
          <a:bodyPr/>
          <a:lstStyle/>
          <a:p>
            <a:pPr>
              <a:defRPr/>
            </a:pPr>
            <a:fld id="{5E53257F-4172-40F1-83D2-25AF4CD1974B}" type="slidenum">
              <a:rPr lang="en-US" altLang="zh-CN" smtClean="0"/>
              <a:pPr>
                <a:defRPr/>
              </a:pPr>
              <a:t>8</a:t>
            </a:fld>
            <a:endParaRPr lang="en-US" altLang="zh-CN"/>
          </a:p>
        </p:txBody>
      </p:sp>
    </p:spTree>
    <p:extLst>
      <p:ext uri="{BB962C8B-B14F-4D97-AF65-F5344CB8AC3E}">
        <p14:creationId xmlns:p14="http://schemas.microsoft.com/office/powerpoint/2010/main" val="1714846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p:spPr>
        <p:txBody>
          <a:bodyPr/>
          <a:lstStyle/>
          <a:p>
            <a:endParaRPr lang="zh-CN" altLang="en-US" smtClean="0">
              <a:ea typeface="宋体" pitchFamily="2" charset="-122"/>
            </a:endParaRPr>
          </a:p>
        </p:txBody>
      </p:sp>
      <p:sp>
        <p:nvSpPr>
          <p:cNvPr id="36868"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宋体" pitchFamily="2" charset="-122"/>
              </a:defRPr>
            </a:lvl1pPr>
            <a:lvl2pPr marL="751122" indent="-288893" eaLnBrk="0" hangingPunct="0">
              <a:defRPr>
                <a:solidFill>
                  <a:schemeClr val="tx1"/>
                </a:solidFill>
                <a:latin typeface="Arial" charset="0"/>
                <a:ea typeface="宋体" pitchFamily="2" charset="-122"/>
              </a:defRPr>
            </a:lvl2pPr>
            <a:lvl3pPr marL="1155573" indent="-231115" eaLnBrk="0" hangingPunct="0">
              <a:defRPr>
                <a:solidFill>
                  <a:schemeClr val="tx1"/>
                </a:solidFill>
                <a:latin typeface="Arial" charset="0"/>
                <a:ea typeface="宋体" pitchFamily="2" charset="-122"/>
              </a:defRPr>
            </a:lvl3pPr>
            <a:lvl4pPr marL="1617802" indent="-231115" eaLnBrk="0" hangingPunct="0">
              <a:defRPr>
                <a:solidFill>
                  <a:schemeClr val="tx1"/>
                </a:solidFill>
                <a:latin typeface="Arial" charset="0"/>
                <a:ea typeface="宋体" pitchFamily="2" charset="-122"/>
              </a:defRPr>
            </a:lvl4pPr>
            <a:lvl5pPr marL="2080031" indent="-231115" eaLnBrk="0" hangingPunct="0">
              <a:defRPr>
                <a:solidFill>
                  <a:schemeClr val="tx1"/>
                </a:solidFill>
                <a:latin typeface="Arial" charset="0"/>
                <a:ea typeface="宋体" pitchFamily="2" charset="-122"/>
              </a:defRPr>
            </a:lvl5pPr>
            <a:lvl6pPr marL="2542261" indent="-231115" eaLnBrk="0" fontAlgn="base" hangingPunct="0">
              <a:spcBef>
                <a:spcPct val="0"/>
              </a:spcBef>
              <a:spcAft>
                <a:spcPct val="0"/>
              </a:spcAft>
              <a:defRPr>
                <a:solidFill>
                  <a:schemeClr val="tx1"/>
                </a:solidFill>
                <a:latin typeface="Arial" charset="0"/>
                <a:ea typeface="宋体" pitchFamily="2" charset="-122"/>
              </a:defRPr>
            </a:lvl6pPr>
            <a:lvl7pPr marL="3004490" indent="-231115" eaLnBrk="0" fontAlgn="base" hangingPunct="0">
              <a:spcBef>
                <a:spcPct val="0"/>
              </a:spcBef>
              <a:spcAft>
                <a:spcPct val="0"/>
              </a:spcAft>
              <a:defRPr>
                <a:solidFill>
                  <a:schemeClr val="tx1"/>
                </a:solidFill>
                <a:latin typeface="Arial" charset="0"/>
                <a:ea typeface="宋体" pitchFamily="2" charset="-122"/>
              </a:defRPr>
            </a:lvl7pPr>
            <a:lvl8pPr marL="3466719" indent="-231115" eaLnBrk="0" fontAlgn="base" hangingPunct="0">
              <a:spcBef>
                <a:spcPct val="0"/>
              </a:spcBef>
              <a:spcAft>
                <a:spcPct val="0"/>
              </a:spcAft>
              <a:defRPr>
                <a:solidFill>
                  <a:schemeClr val="tx1"/>
                </a:solidFill>
                <a:latin typeface="Arial" charset="0"/>
                <a:ea typeface="宋体" pitchFamily="2" charset="-122"/>
              </a:defRPr>
            </a:lvl8pPr>
            <a:lvl9pPr marL="3928948" indent="-231115"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98B98C6-CD2F-4CF1-A96A-15E793544BEC}" type="slidenum">
              <a:rPr lang="zh-CN" altLang="en-US" smtClean="0">
                <a:solidFill>
                  <a:srgbClr val="000000"/>
                </a:solidFill>
              </a:rPr>
              <a:pPr eaLnBrk="1" hangingPunct="1"/>
              <a:t>10</a:t>
            </a:fld>
            <a:endParaRPr lang="en-US" altLang="zh-CN" smtClean="0">
              <a:solidFill>
                <a:srgbClr val="000000"/>
              </a:solidFill>
            </a:endParaRPr>
          </a:p>
        </p:txBody>
      </p:sp>
    </p:spTree>
    <p:extLst>
      <p:ext uri="{BB962C8B-B14F-4D97-AF65-F5344CB8AC3E}">
        <p14:creationId xmlns:p14="http://schemas.microsoft.com/office/powerpoint/2010/main" val="1680387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a:ln/>
        </p:spPr>
        <p:txBody>
          <a:bodyPr/>
          <a:lstStyle/>
          <a:p>
            <a:endParaRPr lang="en-US" altLang="zh-CN" smtClean="0">
              <a:ea typeface="宋体" charset="-122"/>
            </a:endParaRPr>
          </a:p>
        </p:txBody>
      </p:sp>
      <p:sp>
        <p:nvSpPr>
          <p:cNvPr id="39939" name="Slide Number Placeholder 3"/>
          <p:cNvSpPr>
            <a:spLocks noGrp="1"/>
          </p:cNvSpPr>
          <p:nvPr>
            <p:ph type="sldNum" sz="quarter" idx="5"/>
          </p:nvPr>
        </p:nvSpPr>
        <p:spPr>
          <a:noFill/>
        </p:spPr>
        <p:txBody>
          <a:bodyPr/>
          <a:lstStyle/>
          <a:p>
            <a:fld id="{942F8F67-A153-4EF2-8E3A-C0DB3DFBA389}" type="slidenum">
              <a:rPr lang="zh-CN" altLang="en-US" smtClean="0">
                <a:latin typeface="Arial" charset="0"/>
              </a:rPr>
              <a:pPr/>
              <a:t>12</a:t>
            </a:fld>
            <a:endParaRPr lang="en-US" altLang="zh-CN" smtClean="0">
              <a:latin typeface="Arial" charset="0"/>
            </a:endParaRPr>
          </a:p>
        </p:txBody>
      </p:sp>
    </p:spTree>
    <p:extLst>
      <p:ext uri="{BB962C8B-B14F-4D97-AF65-F5344CB8AC3E}">
        <p14:creationId xmlns:p14="http://schemas.microsoft.com/office/powerpoint/2010/main" val="924769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p:spPr>
        <p:txBody>
          <a:bodyPr/>
          <a:lstStyle/>
          <a:p>
            <a:fld id="{7294F179-E690-445D-9461-395DB8884DEF}" type="slidenum">
              <a:rPr lang="zh-CN" altLang="en-US" smtClean="0">
                <a:latin typeface="Arial" charset="0"/>
              </a:rPr>
              <a:pPr/>
              <a:t>17</a:t>
            </a:fld>
            <a:endParaRPr lang="en-US" altLang="zh-CN" smtClean="0">
              <a:latin typeface="Arial"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32317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6858000"/>
          </a:xfrm>
          <a:prstGeom prst="rect">
            <a:avLst/>
          </a:prstGeom>
          <a:solidFill>
            <a:srgbClr val="003280"/>
          </a:solidFill>
          <a:ln w="9525">
            <a:noFill/>
            <a:miter lim="800000"/>
            <a:headEnd/>
            <a:tailEnd/>
          </a:ln>
        </p:spPr>
        <p:txBody>
          <a:bodyPr wrap="none" anchor="ctr"/>
          <a:lstStyle/>
          <a:p>
            <a:pPr algn="ctr">
              <a:defRPr/>
            </a:pPr>
            <a:endParaRPr lang="zh-CN" altLang="en-US">
              <a:latin typeface="Arial" pitchFamily="34" charset="0"/>
              <a:ea typeface="宋体" pitchFamily="2" charset="-122"/>
              <a:cs typeface="Arial" pitchFamily="34" charset="0"/>
            </a:endParaRPr>
          </a:p>
        </p:txBody>
      </p:sp>
      <p:pic>
        <p:nvPicPr>
          <p:cNvPr id="5" name="Picture 5" descr="Logo and Title White"/>
          <p:cNvPicPr>
            <a:picLocks noChangeAspect="1" noChangeArrowheads="1"/>
          </p:cNvPicPr>
          <p:nvPr/>
        </p:nvPicPr>
        <p:blipFill>
          <a:blip r:embed="rId2"/>
          <a:srcRect/>
          <a:stretch>
            <a:fillRect/>
          </a:stretch>
        </p:blipFill>
        <p:spPr bwMode="auto">
          <a:xfrm>
            <a:off x="4140200" y="5445125"/>
            <a:ext cx="4205288" cy="760413"/>
          </a:xfrm>
          <a:prstGeom prst="rect">
            <a:avLst/>
          </a:prstGeom>
          <a:noFill/>
          <a:ln w="9525">
            <a:noFill/>
            <a:miter lim="800000"/>
            <a:headEnd/>
            <a:tailEnd/>
          </a:ln>
        </p:spPr>
      </p:pic>
      <p:sp>
        <p:nvSpPr>
          <p:cNvPr id="6" name="Rectangle 6"/>
          <p:cNvSpPr>
            <a:spLocks noChangeArrowheads="1"/>
          </p:cNvSpPr>
          <p:nvPr userDrawn="1"/>
        </p:nvSpPr>
        <p:spPr bwMode="auto">
          <a:xfrm>
            <a:off x="0" y="0"/>
            <a:ext cx="9144000" cy="6858000"/>
          </a:xfrm>
          <a:prstGeom prst="rect">
            <a:avLst/>
          </a:prstGeom>
          <a:solidFill>
            <a:srgbClr val="003280"/>
          </a:solidFill>
          <a:ln w="9525">
            <a:noFill/>
            <a:miter lim="800000"/>
            <a:headEnd/>
            <a:tailEnd/>
          </a:ln>
        </p:spPr>
        <p:txBody>
          <a:bodyPr wrap="none" anchor="ctr"/>
          <a:lstStyle/>
          <a:p>
            <a:pPr algn="ctr">
              <a:defRPr/>
            </a:pPr>
            <a:endParaRPr lang="zh-CN" altLang="en-US">
              <a:latin typeface="Arial" pitchFamily="34" charset="0"/>
              <a:ea typeface="宋体" pitchFamily="2" charset="-122"/>
              <a:cs typeface="Arial" pitchFamily="34" charset="0"/>
            </a:endParaRPr>
          </a:p>
        </p:txBody>
      </p:sp>
      <p:pic>
        <p:nvPicPr>
          <p:cNvPr id="7" name="Picture 7" descr="Logo and Title White"/>
          <p:cNvPicPr>
            <a:picLocks noChangeAspect="1" noChangeArrowheads="1"/>
          </p:cNvPicPr>
          <p:nvPr userDrawn="1"/>
        </p:nvPicPr>
        <p:blipFill>
          <a:blip r:embed="rId2"/>
          <a:srcRect/>
          <a:stretch>
            <a:fillRect/>
          </a:stretch>
        </p:blipFill>
        <p:spPr bwMode="auto">
          <a:xfrm>
            <a:off x="4140200" y="5445125"/>
            <a:ext cx="4205288" cy="760413"/>
          </a:xfrm>
          <a:prstGeom prst="rect">
            <a:avLst/>
          </a:prstGeom>
          <a:noFill/>
          <a:ln w="9525">
            <a:noFill/>
            <a:miter lim="800000"/>
            <a:headEnd/>
            <a:tailEnd/>
          </a:ln>
        </p:spPr>
      </p:pic>
      <p:sp>
        <p:nvSpPr>
          <p:cNvPr id="50178" name="Rectangle 2"/>
          <p:cNvSpPr>
            <a:spLocks noGrp="1" noChangeArrowheads="1"/>
          </p:cNvSpPr>
          <p:nvPr>
            <p:ph type="ctrTitle"/>
          </p:nvPr>
        </p:nvSpPr>
        <p:spPr>
          <a:xfrm>
            <a:off x="5562600" y="2286000"/>
            <a:ext cx="3352800" cy="1143000"/>
          </a:xfrm>
        </p:spPr>
        <p:txBody>
          <a:bodyPr/>
          <a:lstStyle>
            <a:lvl1pPr>
              <a:defRPr/>
            </a:lvl1pPr>
          </a:lstStyle>
          <a:p>
            <a:r>
              <a:rPr lang="en-US" altLang="zh-CN"/>
              <a:t>Click to edit Master title style</a:t>
            </a:r>
          </a:p>
        </p:txBody>
      </p:sp>
      <p:sp>
        <p:nvSpPr>
          <p:cNvPr id="50179" name="Rectangle 3"/>
          <p:cNvSpPr>
            <a:spLocks noGrp="1" noChangeArrowheads="1"/>
          </p:cNvSpPr>
          <p:nvPr>
            <p:ph type="subTitle" idx="1"/>
          </p:nvPr>
        </p:nvSpPr>
        <p:spPr>
          <a:xfrm>
            <a:off x="5562600" y="3505200"/>
            <a:ext cx="3352800" cy="1752600"/>
          </a:xfrm>
        </p:spPr>
        <p:txBody>
          <a:bodyPr/>
          <a:lstStyle>
            <a:lvl1pPr marL="0" indent="0" algn="ctr">
              <a:defRPr/>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260350"/>
            <a:ext cx="1852613" cy="540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8888" y="260350"/>
            <a:ext cx="5408612"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8888" y="1844675"/>
            <a:ext cx="3595687"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06975" y="1844675"/>
            <a:ext cx="3597275" cy="3816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58888" y="260350"/>
            <a:ext cx="7413625" cy="914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1258888" y="1844675"/>
            <a:ext cx="7345362" cy="3816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8" name="Rectangle 4"/>
          <p:cNvSpPr>
            <a:spLocks noChangeArrowheads="1"/>
          </p:cNvSpPr>
          <p:nvPr/>
        </p:nvSpPr>
        <p:spPr bwMode="auto">
          <a:xfrm>
            <a:off x="0" y="0"/>
            <a:ext cx="755650" cy="6858000"/>
          </a:xfrm>
          <a:prstGeom prst="rect">
            <a:avLst/>
          </a:prstGeom>
          <a:solidFill>
            <a:srgbClr val="003280"/>
          </a:solidFill>
          <a:ln w="9525">
            <a:noFill/>
            <a:miter lim="800000"/>
            <a:headEnd/>
            <a:tailEnd/>
          </a:ln>
        </p:spPr>
        <p:txBody>
          <a:bodyPr wrap="none" anchor="ctr"/>
          <a:lstStyle/>
          <a:p>
            <a:pPr eaLnBrk="0" hangingPunct="0">
              <a:defRPr/>
            </a:pPr>
            <a:endParaRPr lang="en-US" altLang="zh-CN">
              <a:latin typeface="Arial" pitchFamily="34" charset="0"/>
              <a:cs typeface="Arial" pitchFamily="34" charset="0"/>
            </a:endParaRPr>
          </a:p>
        </p:txBody>
      </p:sp>
      <p:sp>
        <p:nvSpPr>
          <p:cNvPr id="1029" name="Rectangle 5"/>
          <p:cNvSpPr>
            <a:spLocks noChangeArrowheads="1"/>
          </p:cNvSpPr>
          <p:nvPr/>
        </p:nvSpPr>
        <p:spPr bwMode="auto">
          <a:xfrm>
            <a:off x="395288" y="0"/>
            <a:ext cx="215900" cy="6858000"/>
          </a:xfrm>
          <a:prstGeom prst="rect">
            <a:avLst/>
          </a:prstGeom>
          <a:gradFill rotWithShape="1">
            <a:gsLst>
              <a:gs pos="0">
                <a:srgbClr val="AED1EF">
                  <a:alpha val="70000"/>
                </a:srgbClr>
              </a:gs>
              <a:gs pos="100000">
                <a:srgbClr val="51616F">
                  <a:alpha val="0"/>
                </a:srgbClr>
              </a:gs>
            </a:gsLst>
            <a:lin ang="5400000" scaled="1"/>
          </a:gradFill>
          <a:ln w="9525">
            <a:noFill/>
            <a:miter lim="800000"/>
            <a:headEnd/>
            <a:tailEnd/>
          </a:ln>
        </p:spPr>
        <p:txBody>
          <a:bodyPr wrap="none" anchor="ctr"/>
          <a:lstStyle/>
          <a:p>
            <a:pPr eaLnBrk="0" hangingPunct="0">
              <a:defRPr/>
            </a:pPr>
            <a:endParaRPr lang="en-US" altLang="zh-CN">
              <a:latin typeface="Arial" pitchFamily="34" charset="0"/>
              <a:cs typeface="Arial" pitchFamily="34" charset="0"/>
            </a:endParaRPr>
          </a:p>
        </p:txBody>
      </p:sp>
      <p:sp>
        <p:nvSpPr>
          <p:cNvPr id="1030" name="Rectangle 6"/>
          <p:cNvSpPr>
            <a:spLocks noChangeArrowheads="1"/>
          </p:cNvSpPr>
          <p:nvPr/>
        </p:nvSpPr>
        <p:spPr bwMode="auto">
          <a:xfrm rot="-5400000">
            <a:off x="4464050" y="-3195637"/>
            <a:ext cx="215900" cy="9144000"/>
          </a:xfrm>
          <a:prstGeom prst="rect">
            <a:avLst/>
          </a:prstGeom>
          <a:gradFill rotWithShape="1">
            <a:gsLst>
              <a:gs pos="0">
                <a:srgbClr val="AED1EF">
                  <a:alpha val="60001"/>
                </a:srgbClr>
              </a:gs>
              <a:gs pos="100000">
                <a:srgbClr val="51616F">
                  <a:alpha val="0"/>
                </a:srgbClr>
              </a:gs>
            </a:gsLst>
            <a:lin ang="5400000" scaled="1"/>
          </a:gradFill>
          <a:ln w="9525">
            <a:noFill/>
            <a:miter lim="800000"/>
            <a:headEnd/>
            <a:tailEnd/>
          </a:ln>
        </p:spPr>
        <p:txBody>
          <a:bodyPr wrap="none" anchor="ctr"/>
          <a:lstStyle/>
          <a:p>
            <a:pPr eaLnBrk="0" hangingPunct="0">
              <a:defRPr/>
            </a:pPr>
            <a:endParaRPr lang="en-US" altLang="zh-CN">
              <a:latin typeface="Arial" pitchFamily="34" charset="0"/>
              <a:cs typeface="Arial" pitchFamily="34" charset="0"/>
            </a:endParaRPr>
          </a:p>
        </p:txBody>
      </p:sp>
      <p:pic>
        <p:nvPicPr>
          <p:cNvPr id="1031" name="Picture 7" descr="Logo and Title"/>
          <p:cNvPicPr>
            <a:picLocks noChangeAspect="1" noChangeArrowheads="1"/>
          </p:cNvPicPr>
          <p:nvPr/>
        </p:nvPicPr>
        <p:blipFill>
          <a:blip r:embed="rId13"/>
          <a:srcRect/>
          <a:stretch>
            <a:fillRect/>
          </a:stretch>
        </p:blipFill>
        <p:spPr bwMode="auto">
          <a:xfrm>
            <a:off x="5940425" y="5876925"/>
            <a:ext cx="2659063" cy="571500"/>
          </a:xfrm>
          <a:prstGeom prst="rect">
            <a:avLst/>
          </a:prstGeom>
          <a:noFill/>
          <a:ln w="9525">
            <a:noFill/>
            <a:miter lim="800000"/>
            <a:headEnd/>
            <a:tailEnd/>
          </a:ln>
        </p:spPr>
      </p:pic>
      <p:sp>
        <p:nvSpPr>
          <p:cNvPr id="1032" name="Rectangle 8"/>
          <p:cNvSpPr>
            <a:spLocks noChangeArrowheads="1"/>
          </p:cNvSpPr>
          <p:nvPr userDrawn="1"/>
        </p:nvSpPr>
        <p:spPr bwMode="auto">
          <a:xfrm>
            <a:off x="0" y="0"/>
            <a:ext cx="755650" cy="6858000"/>
          </a:xfrm>
          <a:prstGeom prst="rect">
            <a:avLst/>
          </a:prstGeom>
          <a:solidFill>
            <a:srgbClr val="003280"/>
          </a:solidFill>
          <a:ln w="9525">
            <a:noFill/>
            <a:miter lim="800000"/>
            <a:headEnd/>
            <a:tailEnd/>
          </a:ln>
        </p:spPr>
        <p:txBody>
          <a:bodyPr wrap="none" anchor="ctr"/>
          <a:lstStyle/>
          <a:p>
            <a:pPr eaLnBrk="0" hangingPunct="0">
              <a:defRPr/>
            </a:pPr>
            <a:endParaRPr lang="en-US" altLang="zh-CN">
              <a:latin typeface="Arial" pitchFamily="34" charset="0"/>
              <a:cs typeface="Arial" pitchFamily="34" charset="0"/>
            </a:endParaRPr>
          </a:p>
        </p:txBody>
      </p:sp>
      <p:sp>
        <p:nvSpPr>
          <p:cNvPr id="1033" name="Rectangle 9"/>
          <p:cNvSpPr>
            <a:spLocks noChangeArrowheads="1"/>
          </p:cNvSpPr>
          <p:nvPr userDrawn="1"/>
        </p:nvSpPr>
        <p:spPr bwMode="auto">
          <a:xfrm>
            <a:off x="395288" y="0"/>
            <a:ext cx="215900" cy="6858000"/>
          </a:xfrm>
          <a:prstGeom prst="rect">
            <a:avLst/>
          </a:prstGeom>
          <a:gradFill rotWithShape="1">
            <a:gsLst>
              <a:gs pos="0">
                <a:srgbClr val="AED1EF">
                  <a:alpha val="70000"/>
                </a:srgbClr>
              </a:gs>
              <a:gs pos="100000">
                <a:srgbClr val="51616F">
                  <a:alpha val="0"/>
                </a:srgbClr>
              </a:gs>
            </a:gsLst>
            <a:lin ang="5400000" scaled="1"/>
          </a:gradFill>
          <a:ln w="9525">
            <a:noFill/>
            <a:miter lim="800000"/>
            <a:headEnd/>
            <a:tailEnd/>
          </a:ln>
        </p:spPr>
        <p:txBody>
          <a:bodyPr wrap="none" anchor="ctr"/>
          <a:lstStyle/>
          <a:p>
            <a:pPr eaLnBrk="0" hangingPunct="0">
              <a:defRPr/>
            </a:pPr>
            <a:endParaRPr lang="en-US" altLang="zh-CN">
              <a:latin typeface="Arial" pitchFamily="34" charset="0"/>
              <a:cs typeface="Arial" pitchFamily="34" charset="0"/>
            </a:endParaRPr>
          </a:p>
        </p:txBody>
      </p:sp>
      <p:sp>
        <p:nvSpPr>
          <p:cNvPr id="1034" name="Rectangle 10"/>
          <p:cNvSpPr>
            <a:spLocks noChangeArrowheads="1"/>
          </p:cNvSpPr>
          <p:nvPr userDrawn="1"/>
        </p:nvSpPr>
        <p:spPr bwMode="auto">
          <a:xfrm rot="-5400000">
            <a:off x="4464050" y="-3195637"/>
            <a:ext cx="215900" cy="9144000"/>
          </a:xfrm>
          <a:prstGeom prst="rect">
            <a:avLst/>
          </a:prstGeom>
          <a:gradFill rotWithShape="1">
            <a:gsLst>
              <a:gs pos="0">
                <a:srgbClr val="AED1EF">
                  <a:alpha val="60001"/>
                </a:srgbClr>
              </a:gs>
              <a:gs pos="100000">
                <a:srgbClr val="51616F">
                  <a:alpha val="0"/>
                </a:srgbClr>
              </a:gs>
            </a:gsLst>
            <a:lin ang="5400000" scaled="1"/>
          </a:gradFill>
          <a:ln w="9525">
            <a:noFill/>
            <a:miter lim="800000"/>
            <a:headEnd/>
            <a:tailEnd/>
          </a:ln>
        </p:spPr>
        <p:txBody>
          <a:bodyPr wrap="none" anchor="ctr"/>
          <a:lstStyle/>
          <a:p>
            <a:pPr eaLnBrk="0" hangingPunct="0">
              <a:defRPr/>
            </a:pPr>
            <a:endParaRPr lang="en-US" altLang="zh-CN">
              <a:latin typeface="Arial" pitchFamily="34" charset="0"/>
              <a:cs typeface="Arial" pitchFamily="34" charset="0"/>
            </a:endParaRPr>
          </a:p>
        </p:txBody>
      </p:sp>
      <p:pic>
        <p:nvPicPr>
          <p:cNvPr id="1035" name="Picture 11" descr="Logo and Title"/>
          <p:cNvPicPr>
            <a:picLocks noChangeAspect="1" noChangeArrowheads="1"/>
          </p:cNvPicPr>
          <p:nvPr userDrawn="1"/>
        </p:nvPicPr>
        <p:blipFill>
          <a:blip r:embed="rId13"/>
          <a:srcRect/>
          <a:stretch>
            <a:fillRect/>
          </a:stretch>
        </p:blipFill>
        <p:spPr bwMode="auto">
          <a:xfrm>
            <a:off x="5940425" y="5876925"/>
            <a:ext cx="2659063" cy="571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4"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rtl="0" eaLnBrk="0" fontAlgn="base" hangingPunct="0">
        <a:spcBef>
          <a:spcPct val="0"/>
        </a:spcBef>
        <a:spcAft>
          <a:spcPct val="0"/>
        </a:spcAft>
        <a:defRPr sz="3000">
          <a:solidFill>
            <a:schemeClr val="accent2"/>
          </a:solidFill>
          <a:latin typeface="+mj-lt"/>
          <a:ea typeface="MS PGothic" pitchFamily="34" charset="-128"/>
          <a:cs typeface="+mj-cs"/>
        </a:defRPr>
      </a:lvl1pPr>
      <a:lvl2pPr algn="l" rtl="0" eaLnBrk="0" fontAlgn="base" hangingPunct="0">
        <a:spcBef>
          <a:spcPct val="0"/>
        </a:spcBef>
        <a:spcAft>
          <a:spcPct val="0"/>
        </a:spcAft>
        <a:defRPr sz="3000">
          <a:solidFill>
            <a:schemeClr val="accent2"/>
          </a:solidFill>
          <a:latin typeface="Arial" charset="0"/>
          <a:ea typeface="MS PGothic" pitchFamily="34" charset="-128"/>
        </a:defRPr>
      </a:lvl2pPr>
      <a:lvl3pPr algn="l" rtl="0" eaLnBrk="0" fontAlgn="base" hangingPunct="0">
        <a:spcBef>
          <a:spcPct val="0"/>
        </a:spcBef>
        <a:spcAft>
          <a:spcPct val="0"/>
        </a:spcAft>
        <a:defRPr sz="3000">
          <a:solidFill>
            <a:schemeClr val="accent2"/>
          </a:solidFill>
          <a:latin typeface="Arial" charset="0"/>
          <a:ea typeface="MS PGothic" pitchFamily="34" charset="-128"/>
        </a:defRPr>
      </a:lvl3pPr>
      <a:lvl4pPr algn="l" rtl="0" eaLnBrk="0" fontAlgn="base" hangingPunct="0">
        <a:spcBef>
          <a:spcPct val="0"/>
        </a:spcBef>
        <a:spcAft>
          <a:spcPct val="0"/>
        </a:spcAft>
        <a:defRPr sz="3000">
          <a:solidFill>
            <a:schemeClr val="accent2"/>
          </a:solidFill>
          <a:latin typeface="Arial" charset="0"/>
          <a:ea typeface="MS PGothic" pitchFamily="34" charset="-128"/>
        </a:defRPr>
      </a:lvl4pPr>
      <a:lvl5pPr algn="l" rtl="0" eaLnBrk="0" fontAlgn="base" hangingPunct="0">
        <a:spcBef>
          <a:spcPct val="0"/>
        </a:spcBef>
        <a:spcAft>
          <a:spcPct val="0"/>
        </a:spcAft>
        <a:defRPr sz="3000">
          <a:solidFill>
            <a:schemeClr val="accent2"/>
          </a:solidFill>
          <a:latin typeface="Arial" charset="0"/>
          <a:ea typeface="MS PGothic" pitchFamily="34" charset="-128"/>
        </a:defRPr>
      </a:lvl5pPr>
      <a:lvl6pPr marL="457200" algn="l" rtl="0" fontAlgn="base">
        <a:spcBef>
          <a:spcPct val="0"/>
        </a:spcBef>
        <a:spcAft>
          <a:spcPct val="0"/>
        </a:spcAft>
        <a:defRPr sz="3000">
          <a:solidFill>
            <a:schemeClr val="accent2"/>
          </a:solidFill>
          <a:latin typeface="Arial" charset="0"/>
          <a:ea typeface="ＭＳ Ｐゴシック" pitchFamily="34" charset="-128"/>
        </a:defRPr>
      </a:lvl6pPr>
      <a:lvl7pPr marL="914400" algn="l" rtl="0" fontAlgn="base">
        <a:spcBef>
          <a:spcPct val="0"/>
        </a:spcBef>
        <a:spcAft>
          <a:spcPct val="0"/>
        </a:spcAft>
        <a:defRPr sz="3000">
          <a:solidFill>
            <a:schemeClr val="accent2"/>
          </a:solidFill>
          <a:latin typeface="Arial" charset="0"/>
          <a:ea typeface="ＭＳ Ｐゴシック" pitchFamily="34" charset="-128"/>
        </a:defRPr>
      </a:lvl7pPr>
      <a:lvl8pPr marL="1371600" algn="l" rtl="0" fontAlgn="base">
        <a:spcBef>
          <a:spcPct val="0"/>
        </a:spcBef>
        <a:spcAft>
          <a:spcPct val="0"/>
        </a:spcAft>
        <a:defRPr sz="3000">
          <a:solidFill>
            <a:schemeClr val="accent2"/>
          </a:solidFill>
          <a:latin typeface="Arial" charset="0"/>
          <a:ea typeface="ＭＳ Ｐゴシック" pitchFamily="34" charset="-128"/>
        </a:defRPr>
      </a:lvl8pPr>
      <a:lvl9pPr marL="1828800" algn="l" rtl="0" fontAlgn="base">
        <a:spcBef>
          <a:spcPct val="0"/>
        </a:spcBef>
        <a:spcAft>
          <a:spcPct val="0"/>
        </a:spcAft>
        <a:defRPr sz="3000">
          <a:solidFill>
            <a:schemeClr val="accent2"/>
          </a:solidFill>
          <a:latin typeface="Arial" charset="0"/>
          <a:ea typeface="ＭＳ Ｐゴシック" pitchFamily="34" charset="-128"/>
        </a:defRPr>
      </a:lvl9pPr>
    </p:titleStyle>
    <p:bodyStyle>
      <a:lvl1pPr marL="342900" indent="-342900" algn="l" rtl="0" eaLnBrk="0" fontAlgn="base" hangingPunct="0">
        <a:spcBef>
          <a:spcPct val="20000"/>
        </a:spcBef>
        <a:spcAft>
          <a:spcPct val="0"/>
        </a:spcAft>
        <a:defRPr>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defRPr sz="1600">
          <a:solidFill>
            <a:schemeClr val="tx1"/>
          </a:solidFill>
          <a:latin typeface="+mn-lt"/>
          <a:ea typeface="MS PGothic" pitchFamily="34" charset="-128"/>
        </a:defRPr>
      </a:lvl2pPr>
      <a:lvl3pPr marL="1143000" indent="-228600" algn="l" rtl="0" eaLnBrk="0" fontAlgn="base" hangingPunct="0">
        <a:spcBef>
          <a:spcPct val="20000"/>
        </a:spcBef>
        <a:spcAft>
          <a:spcPct val="0"/>
        </a:spcAft>
        <a:defRPr sz="1400">
          <a:solidFill>
            <a:schemeClr val="tx1"/>
          </a:solidFill>
          <a:latin typeface="+mn-lt"/>
          <a:ea typeface="MS PGothic" pitchFamily="34" charset="-128"/>
        </a:defRPr>
      </a:lvl3pPr>
      <a:lvl4pPr marL="1600200" indent="-228600" algn="l" rtl="0" eaLnBrk="0" fontAlgn="base" hangingPunct="0">
        <a:spcBef>
          <a:spcPct val="20000"/>
        </a:spcBef>
        <a:spcAft>
          <a:spcPct val="0"/>
        </a:spcAft>
        <a:defRPr sz="1200">
          <a:solidFill>
            <a:schemeClr val="tx1"/>
          </a:solidFill>
          <a:latin typeface="+mn-lt"/>
          <a:ea typeface="MS PGothic" pitchFamily="34" charset="-128"/>
        </a:defRPr>
      </a:lvl4pPr>
      <a:lvl5pPr marL="2057400" indent="-228600" algn="l" rtl="0" eaLnBrk="0" fontAlgn="base" hangingPunct="0">
        <a:spcBef>
          <a:spcPct val="20000"/>
        </a:spcBef>
        <a:spcAft>
          <a:spcPct val="0"/>
        </a:spcAft>
        <a:defRPr sz="1000">
          <a:solidFill>
            <a:schemeClr val="tx1"/>
          </a:solidFill>
          <a:latin typeface="+mn-lt"/>
          <a:ea typeface="MS PGothic" pitchFamily="34" charset="-128"/>
        </a:defRPr>
      </a:lvl5pPr>
      <a:lvl6pPr marL="2514600" indent="-228600" algn="l" rtl="0" fontAlgn="base">
        <a:spcBef>
          <a:spcPct val="20000"/>
        </a:spcBef>
        <a:spcAft>
          <a:spcPct val="0"/>
        </a:spcAft>
        <a:defRPr sz="1000">
          <a:solidFill>
            <a:schemeClr val="tx1"/>
          </a:solidFill>
          <a:latin typeface="+mn-lt"/>
          <a:ea typeface="+mn-ea"/>
        </a:defRPr>
      </a:lvl6pPr>
      <a:lvl7pPr marL="2971800" indent="-228600" algn="l" rtl="0" fontAlgn="base">
        <a:spcBef>
          <a:spcPct val="20000"/>
        </a:spcBef>
        <a:spcAft>
          <a:spcPct val="0"/>
        </a:spcAft>
        <a:defRPr sz="1000">
          <a:solidFill>
            <a:schemeClr val="tx1"/>
          </a:solidFill>
          <a:latin typeface="+mn-lt"/>
          <a:ea typeface="+mn-ea"/>
        </a:defRPr>
      </a:lvl7pPr>
      <a:lvl8pPr marL="3429000" indent="-228600" algn="l" rtl="0" fontAlgn="base">
        <a:spcBef>
          <a:spcPct val="20000"/>
        </a:spcBef>
        <a:spcAft>
          <a:spcPct val="0"/>
        </a:spcAft>
        <a:defRPr sz="1000">
          <a:solidFill>
            <a:schemeClr val="tx1"/>
          </a:solidFill>
          <a:latin typeface="+mn-lt"/>
          <a:ea typeface="+mn-ea"/>
        </a:defRPr>
      </a:lvl8pPr>
      <a:lvl9pPr marL="3886200" indent="-228600" algn="l" rtl="0" fontAlgn="base">
        <a:spcBef>
          <a:spcPct val="20000"/>
        </a:spcBef>
        <a:spcAft>
          <a:spcPct val="0"/>
        </a:spcAft>
        <a:defRPr sz="1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7" name="Picture 6" descr="Global XJTLU for web"/>
          <p:cNvPicPr>
            <a:picLocks noChangeAspect="1" noChangeArrowheads="1"/>
          </p:cNvPicPr>
          <p:nvPr/>
        </p:nvPicPr>
        <p:blipFill>
          <a:blip r:embed="rId2"/>
          <a:srcRect/>
          <a:stretch>
            <a:fillRect/>
          </a:stretch>
        </p:blipFill>
        <p:spPr bwMode="auto">
          <a:xfrm>
            <a:off x="323850" y="274638"/>
            <a:ext cx="8496300" cy="5026025"/>
          </a:xfrm>
          <a:prstGeom prst="rect">
            <a:avLst/>
          </a:prstGeom>
          <a:noFill/>
          <a:ln w="9525">
            <a:noFill/>
            <a:miter lim="800000"/>
            <a:headEnd/>
            <a:tailEnd/>
          </a:ln>
        </p:spPr>
      </p:pic>
      <p:pic>
        <p:nvPicPr>
          <p:cNvPr id="14338" name="Picture 2" descr="Logo and Title high"/>
          <p:cNvPicPr>
            <a:picLocks noChangeAspect="1" noChangeArrowheads="1"/>
          </p:cNvPicPr>
          <p:nvPr/>
        </p:nvPicPr>
        <p:blipFill>
          <a:blip r:embed="rId3"/>
          <a:srcRect/>
          <a:stretch>
            <a:fillRect/>
          </a:stretch>
        </p:blipFill>
        <p:spPr bwMode="auto">
          <a:xfrm>
            <a:off x="1187450" y="5084763"/>
            <a:ext cx="6913563" cy="1223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7584" y="228600"/>
            <a:ext cx="8135938" cy="800219"/>
          </a:xfrm>
          <a:prstGeom prst="rect">
            <a:avLst/>
          </a:prstGeom>
          <a:noFill/>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b="1" dirty="0">
                <a:solidFill>
                  <a:srgbClr val="000099"/>
                </a:solidFill>
                <a:cs typeface="Arial" charset="0"/>
              </a:rPr>
              <a:t>Graduates </a:t>
            </a:r>
            <a:r>
              <a:rPr lang="en-US" altLang="zh-CN" sz="2800" b="1" dirty="0" smtClean="0">
                <a:solidFill>
                  <a:srgbClr val="000099"/>
                </a:solidFill>
                <a:cs typeface="Arial" charset="0"/>
              </a:rPr>
              <a:t>situation: </a:t>
            </a:r>
            <a:r>
              <a:rPr lang="en-US" altLang="zh-CN" sz="2400" b="1" dirty="0" smtClean="0">
                <a:solidFill>
                  <a:srgbClr val="FF0000"/>
                </a:solidFill>
                <a:cs typeface="Arial" charset="0"/>
              </a:rPr>
              <a:t>from ordinary to extraordinary</a:t>
            </a:r>
            <a:r>
              <a:rPr lang="en-US" altLang="zh-CN" sz="2800" b="1" dirty="0">
                <a:solidFill>
                  <a:srgbClr val="000099"/>
                </a:solidFill>
                <a:cs typeface="Arial" charset="0"/>
              </a:rPr>
              <a:t/>
            </a:r>
            <a:br>
              <a:rPr lang="en-US" altLang="zh-CN" sz="2800" b="1" dirty="0">
                <a:solidFill>
                  <a:srgbClr val="000099"/>
                </a:solidFill>
                <a:cs typeface="Arial" charset="0"/>
              </a:rPr>
            </a:br>
            <a:endParaRPr lang="en-US" dirty="0">
              <a:solidFill>
                <a:srgbClr val="000000"/>
              </a:solidFill>
              <a:cs typeface="Arial" charset="0"/>
            </a:endParaRPr>
          </a:p>
        </p:txBody>
      </p:sp>
      <p:graphicFrame>
        <p:nvGraphicFramePr>
          <p:cNvPr id="7" name="Chart 6"/>
          <p:cNvGraphicFramePr>
            <a:graphicFrameLocks/>
          </p:cNvGraphicFramePr>
          <p:nvPr>
            <p:extLst>
              <p:ext uri="{D42A27DB-BD31-4B8C-83A1-F6EECF244321}">
                <p14:modId xmlns:p14="http://schemas.microsoft.com/office/powerpoint/2010/main" val="1129818823"/>
              </p:ext>
            </p:extLst>
          </p:nvPr>
        </p:nvGraphicFramePr>
        <p:xfrm>
          <a:off x="1005840" y="141732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Table 1"/>
          <p:cNvGraphicFramePr>
            <a:graphicFrameLocks noGrp="1"/>
          </p:cNvGraphicFramePr>
          <p:nvPr>
            <p:extLst>
              <p:ext uri="{D42A27DB-BD31-4B8C-83A1-F6EECF244321}">
                <p14:modId xmlns:p14="http://schemas.microsoft.com/office/powerpoint/2010/main" val="851733490"/>
              </p:ext>
            </p:extLst>
          </p:nvPr>
        </p:nvGraphicFramePr>
        <p:xfrm>
          <a:off x="5839321" y="2423160"/>
          <a:ext cx="3124201" cy="923925"/>
        </p:xfrm>
        <a:graphic>
          <a:graphicData uri="http://schemas.openxmlformats.org/drawingml/2006/table">
            <a:tbl>
              <a:tblPr>
                <a:tableStyleId>{21E4AEA4-8DFA-4A89-87EB-49C32662AFE0}</a:tableStyleId>
              </a:tblPr>
              <a:tblGrid>
                <a:gridCol w="951171"/>
                <a:gridCol w="554850"/>
                <a:gridCol w="442688"/>
                <a:gridCol w="587746"/>
                <a:gridCol w="587746"/>
              </a:tblGrid>
              <a:tr h="228600">
                <a:tc>
                  <a:txBody>
                    <a:bodyPr/>
                    <a:lstStyle/>
                    <a:p>
                      <a:pPr algn="ctr" fontAlgn="b"/>
                      <a:r>
                        <a:rPr lang="en-US" sz="1000" b="1" u="none" strike="noStrike" dirty="0">
                          <a:effectLst/>
                        </a:rPr>
                        <a:t>Year</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a:effectLst/>
                        </a:rPr>
                        <a:t>2010</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a:effectLst/>
                        </a:rPr>
                        <a:t>2011</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a:effectLst/>
                        </a:rPr>
                        <a:t>2012</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smtClean="0">
                          <a:effectLst/>
                        </a:rPr>
                        <a:t>2013</a:t>
                      </a:r>
                      <a:endParaRPr lang="en-US" sz="1000" b="1" i="0" u="none" strike="noStrike" dirty="0">
                        <a:solidFill>
                          <a:srgbClr val="000000"/>
                        </a:solidFill>
                        <a:effectLst/>
                        <a:latin typeface="Arial" pitchFamily="34" charset="0"/>
                        <a:cs typeface="Arial" pitchFamily="34" charset="0"/>
                      </a:endParaRPr>
                    </a:p>
                  </a:txBody>
                  <a:tcPr marL="9525" marR="9525" marT="9525" marB="0" anchor="b"/>
                </a:tc>
              </a:tr>
              <a:tr h="190500">
                <a:tc>
                  <a:txBody>
                    <a:bodyPr/>
                    <a:lstStyle/>
                    <a:p>
                      <a:pPr algn="ctr" fontAlgn="b"/>
                      <a:r>
                        <a:rPr lang="en-US" sz="1000" b="1" u="none" strike="noStrike" dirty="0">
                          <a:effectLst/>
                        </a:rPr>
                        <a:t>Further Education </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a:effectLst/>
                        </a:rPr>
                        <a:t>130</a:t>
                      </a:r>
                      <a:endParaRPr lang="en-US" sz="1000" b="1" i="0" u="none" strike="noStrike" dirty="0">
                        <a:solidFill>
                          <a:srgbClr val="000000"/>
                        </a:solidFill>
                        <a:effectLst/>
                        <a:latin typeface="Calibri"/>
                      </a:endParaRPr>
                    </a:p>
                  </a:txBody>
                  <a:tcPr marL="9525" marR="9525" marT="9525" marB="0" anchor="ctr"/>
                </a:tc>
                <a:tc>
                  <a:txBody>
                    <a:bodyPr/>
                    <a:lstStyle/>
                    <a:p>
                      <a:pPr algn="ctr" fontAlgn="b"/>
                      <a:r>
                        <a:rPr lang="en-US" sz="1000" b="1" u="none" strike="noStrike" dirty="0">
                          <a:effectLst/>
                        </a:rPr>
                        <a:t>460</a:t>
                      </a:r>
                      <a:endParaRPr lang="en-US" sz="1000" b="1" i="0" u="none" strike="noStrike" dirty="0">
                        <a:solidFill>
                          <a:srgbClr val="000000"/>
                        </a:solidFill>
                        <a:effectLst/>
                        <a:latin typeface="Calibri"/>
                      </a:endParaRPr>
                    </a:p>
                  </a:txBody>
                  <a:tcPr marL="9525" marR="9525" marT="9525" marB="0" anchor="ctr"/>
                </a:tc>
                <a:tc>
                  <a:txBody>
                    <a:bodyPr/>
                    <a:lstStyle/>
                    <a:p>
                      <a:pPr algn="ctr" fontAlgn="b"/>
                      <a:r>
                        <a:rPr lang="en-US" sz="1000" b="1" u="none" strike="noStrike" dirty="0" smtClean="0">
                          <a:effectLst/>
                        </a:rPr>
                        <a:t>532</a:t>
                      </a:r>
                      <a:endParaRPr lang="en-US" sz="1000" b="1" i="0" u="none" strike="noStrike" dirty="0">
                        <a:solidFill>
                          <a:srgbClr val="000000"/>
                        </a:solidFill>
                        <a:effectLst/>
                        <a:latin typeface="Calibri"/>
                      </a:endParaRPr>
                    </a:p>
                  </a:txBody>
                  <a:tcPr marL="9525" marR="9525" marT="9525" marB="0" anchor="ctr"/>
                </a:tc>
                <a:tc>
                  <a:txBody>
                    <a:bodyPr/>
                    <a:lstStyle/>
                    <a:p>
                      <a:pPr algn="ctr" fontAlgn="b"/>
                      <a:r>
                        <a:rPr lang="en-US" sz="1000" b="1" u="none" strike="noStrike" dirty="0" smtClean="0">
                          <a:effectLst/>
                        </a:rPr>
                        <a:t>738</a:t>
                      </a:r>
                      <a:endParaRPr lang="en-US" sz="1000" b="1" i="0" u="none" strike="noStrike" dirty="0">
                        <a:solidFill>
                          <a:srgbClr val="000000"/>
                        </a:solidFill>
                        <a:effectLst/>
                        <a:latin typeface="Arial" pitchFamily="34" charset="0"/>
                        <a:cs typeface="Arial" pitchFamily="34" charset="0"/>
                      </a:endParaRPr>
                    </a:p>
                  </a:txBody>
                  <a:tcPr marL="9525" marR="9525" marT="9525" marB="0" anchor="ctr"/>
                </a:tc>
              </a:tr>
              <a:tr h="190500">
                <a:tc>
                  <a:txBody>
                    <a:bodyPr/>
                    <a:lstStyle/>
                    <a:p>
                      <a:pPr algn="ctr" fontAlgn="b"/>
                      <a:r>
                        <a:rPr lang="en-US" sz="1000" b="1" u="none" strike="noStrike" dirty="0">
                          <a:effectLst/>
                        </a:rPr>
                        <a:t>Employment </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a:effectLst/>
                        </a:rPr>
                        <a:t>6</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a:effectLst/>
                        </a:rPr>
                        <a:t>53</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smtClean="0">
                          <a:effectLst/>
                        </a:rPr>
                        <a:t>117</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smtClean="0">
                          <a:effectLst/>
                        </a:rPr>
                        <a:t>143</a:t>
                      </a:r>
                      <a:endParaRPr lang="en-US" sz="1000" b="1" i="0" u="none" strike="noStrike" dirty="0">
                        <a:solidFill>
                          <a:srgbClr val="000000"/>
                        </a:solidFill>
                        <a:effectLst/>
                        <a:latin typeface="Arial" pitchFamily="34" charset="0"/>
                        <a:cs typeface="Arial" pitchFamily="34" charset="0"/>
                      </a:endParaRPr>
                    </a:p>
                  </a:txBody>
                  <a:tcPr marL="9525" marR="9525" marT="9525" marB="0" anchor="b"/>
                </a:tc>
              </a:tr>
              <a:tr h="190500">
                <a:tc>
                  <a:txBody>
                    <a:bodyPr/>
                    <a:lstStyle/>
                    <a:p>
                      <a:pPr algn="ctr" fontAlgn="b"/>
                      <a:r>
                        <a:rPr lang="en-US" sz="1000" b="1" u="none" strike="noStrike" dirty="0">
                          <a:effectLst/>
                        </a:rPr>
                        <a:t>Total</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a:effectLst/>
                        </a:rPr>
                        <a:t>136</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a:effectLst/>
                        </a:rPr>
                        <a:t>513</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a:effectLst/>
                        </a:rPr>
                        <a:t>649</a:t>
                      </a:r>
                      <a:endParaRPr lang="en-US" sz="1000" b="1" i="0" u="none" strike="noStrike" dirty="0">
                        <a:solidFill>
                          <a:srgbClr val="000000"/>
                        </a:solidFill>
                        <a:effectLst/>
                        <a:latin typeface="Calibri"/>
                      </a:endParaRPr>
                    </a:p>
                  </a:txBody>
                  <a:tcPr marL="9525" marR="9525" marT="9525" marB="0" anchor="b"/>
                </a:tc>
                <a:tc>
                  <a:txBody>
                    <a:bodyPr/>
                    <a:lstStyle/>
                    <a:p>
                      <a:pPr algn="ctr" fontAlgn="b"/>
                      <a:r>
                        <a:rPr lang="en-US" sz="1000" b="1" u="none" strike="noStrike" dirty="0" smtClean="0">
                          <a:effectLst/>
                        </a:rPr>
                        <a:t>881</a:t>
                      </a:r>
                      <a:endParaRPr lang="en-US" sz="1000" b="1" i="0" u="none" strike="noStrike" dirty="0">
                        <a:solidFill>
                          <a:srgbClr val="000000"/>
                        </a:solidFill>
                        <a:effectLst/>
                        <a:latin typeface="Arial" pitchFamily="34" charset="0"/>
                        <a:cs typeface="Arial" pitchFamily="34" charset="0"/>
                      </a:endParaRPr>
                    </a:p>
                  </a:txBody>
                  <a:tcPr marL="9525" marR="9525" marT="9525" marB="0" anchor="b"/>
                </a:tc>
              </a:tr>
            </a:tbl>
          </a:graphicData>
        </a:graphic>
      </p:graphicFrame>
      <p:sp>
        <p:nvSpPr>
          <p:cNvPr id="9" name="矩形 11"/>
          <p:cNvSpPr>
            <a:spLocks noChangeArrowheads="1"/>
          </p:cNvSpPr>
          <p:nvPr/>
        </p:nvSpPr>
        <p:spPr bwMode="auto">
          <a:xfrm>
            <a:off x="5580063" y="5907088"/>
            <a:ext cx="3240087" cy="950912"/>
          </a:xfrm>
          <a:prstGeom prst="rect">
            <a:avLst/>
          </a:prstGeom>
          <a:solidFill>
            <a:schemeClr val="bg1"/>
          </a:solidFill>
          <a:ln w="0" algn="ctr">
            <a:solidFill>
              <a:schemeClr val="bg1"/>
            </a:solidFill>
            <a:round/>
            <a:headEnd/>
            <a:tailEnd/>
          </a:ln>
        </p:spPr>
        <p:txBody>
          <a:bodyPr/>
          <a:lstStyle/>
          <a:p>
            <a:pPr eaLnBrk="0" hangingPunct="0"/>
            <a:endParaRPr lang="en-GB" altLang="zh-CN"/>
          </a:p>
        </p:txBody>
      </p:sp>
      <p:sp>
        <p:nvSpPr>
          <p:cNvPr id="8" name="TextBox 2"/>
          <p:cNvSpPr txBox="1">
            <a:spLocks noChangeArrowheads="1"/>
          </p:cNvSpPr>
          <p:nvPr/>
        </p:nvSpPr>
        <p:spPr bwMode="auto">
          <a:xfrm>
            <a:off x="827584" y="4139982"/>
            <a:ext cx="8137029"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just" eaLnBrk="1" hangingPunct="1">
              <a:spcAft>
                <a:spcPts val="1200"/>
              </a:spcAft>
              <a:buFont typeface="Arial" charset="0"/>
              <a:buChar char="•"/>
            </a:pPr>
            <a:r>
              <a:rPr lang="en-US" altLang="zh-CN" sz="1400" b="1" dirty="0" smtClean="0">
                <a:solidFill>
                  <a:srgbClr val="FF0000"/>
                </a:solidFill>
              </a:rPr>
              <a:t>Around 90% </a:t>
            </a:r>
            <a:r>
              <a:rPr lang="en-US" altLang="zh-CN" sz="1400" b="1" dirty="0" smtClean="0">
                <a:solidFill>
                  <a:schemeClr val="accent2"/>
                </a:solidFill>
              </a:rPr>
              <a:t>entered world class universities to continue postgraduate studies. 90%</a:t>
            </a:r>
            <a:r>
              <a:rPr lang="zh-CN" altLang="en-US" sz="1400" b="1" dirty="0" smtClean="0">
                <a:solidFill>
                  <a:schemeClr val="accent2"/>
                </a:solidFill>
              </a:rPr>
              <a:t>左右进</a:t>
            </a:r>
            <a:r>
              <a:rPr lang="zh-CN" altLang="en-US" sz="1400" b="1" dirty="0">
                <a:solidFill>
                  <a:schemeClr val="accent2"/>
                </a:solidFill>
              </a:rPr>
              <a:t>入国际大学继续硕士和博士研究生学习</a:t>
            </a:r>
            <a:endParaRPr lang="en-US" sz="1400" b="1" dirty="0">
              <a:solidFill>
                <a:schemeClr val="accent2"/>
              </a:solidFill>
            </a:endParaRPr>
          </a:p>
          <a:p>
            <a:pPr algn="just" eaLnBrk="1" hangingPunct="1">
              <a:spcAft>
                <a:spcPts val="1200"/>
              </a:spcAft>
              <a:buFont typeface="Arial" charset="0"/>
              <a:buChar char="•"/>
            </a:pPr>
            <a:r>
              <a:rPr lang="en-US" sz="1400" b="1" dirty="0" smtClean="0">
                <a:solidFill>
                  <a:srgbClr val="FF0000"/>
                </a:solidFill>
                <a:cs typeface="Arial" pitchFamily="34" charset="0"/>
              </a:rPr>
              <a:t>10-15</a:t>
            </a:r>
            <a:r>
              <a:rPr lang="en-US" sz="1400" b="1" dirty="0">
                <a:solidFill>
                  <a:srgbClr val="FF0000"/>
                </a:solidFill>
                <a:cs typeface="Arial" pitchFamily="34" charset="0"/>
              </a:rPr>
              <a:t>% </a:t>
            </a:r>
            <a:r>
              <a:rPr lang="en-US" sz="1400" dirty="0" smtClean="0">
                <a:cs typeface="Arial" pitchFamily="34" charset="0"/>
              </a:rPr>
              <a:t>entered </a:t>
            </a:r>
            <a:r>
              <a:rPr lang="en-US" sz="1400" b="1" dirty="0">
                <a:solidFill>
                  <a:srgbClr val="FF0000"/>
                </a:solidFill>
                <a:cs typeface="Arial" pitchFamily="34" charset="0"/>
              </a:rPr>
              <a:t>the world top10 </a:t>
            </a:r>
            <a:r>
              <a:rPr lang="en-US" sz="1400" dirty="0" smtClean="0">
                <a:solidFill>
                  <a:srgbClr val="000000"/>
                </a:solidFill>
                <a:cs typeface="Arial" pitchFamily="34" charset="0"/>
              </a:rPr>
              <a:t>universities. </a:t>
            </a:r>
            <a:r>
              <a:rPr lang="en-US" altLang="zh-CN" sz="1400" b="1" dirty="0" smtClean="0">
                <a:solidFill>
                  <a:schemeClr val="accent2"/>
                </a:solidFill>
              </a:rPr>
              <a:t>10-15</a:t>
            </a:r>
            <a:r>
              <a:rPr lang="en-US" altLang="zh-CN" sz="1400" b="1" dirty="0">
                <a:solidFill>
                  <a:schemeClr val="accent2"/>
                </a:solidFill>
              </a:rPr>
              <a:t>% </a:t>
            </a:r>
            <a:r>
              <a:rPr lang="zh-CN" altLang="en-US" sz="1400" b="1" dirty="0">
                <a:solidFill>
                  <a:schemeClr val="accent2"/>
                </a:solidFill>
              </a:rPr>
              <a:t>全世界排名前十的大学</a:t>
            </a:r>
            <a:endParaRPr lang="en-US" altLang="zh-CN" sz="1400" b="1" dirty="0">
              <a:solidFill>
                <a:schemeClr val="accent2"/>
              </a:solidFill>
            </a:endParaRPr>
          </a:p>
          <a:p>
            <a:pPr algn="just" eaLnBrk="1" hangingPunct="1">
              <a:spcAft>
                <a:spcPts val="1200"/>
              </a:spcAft>
              <a:buFont typeface="Arial" charset="0"/>
              <a:buChar char="•"/>
            </a:pPr>
            <a:r>
              <a:rPr lang="en-US" sz="1400" dirty="0">
                <a:solidFill>
                  <a:srgbClr val="000000"/>
                </a:solidFill>
                <a:cs typeface="Arial" pitchFamily="34" charset="0"/>
              </a:rPr>
              <a:t>More than </a:t>
            </a:r>
            <a:r>
              <a:rPr lang="en-US" sz="1400" b="1" dirty="0">
                <a:solidFill>
                  <a:srgbClr val="FF0000"/>
                </a:solidFill>
                <a:cs typeface="Arial" pitchFamily="34" charset="0"/>
              </a:rPr>
              <a:t>50% </a:t>
            </a:r>
            <a:r>
              <a:rPr lang="en-US" sz="1400" dirty="0" smtClean="0">
                <a:cs typeface="Arial" pitchFamily="34" charset="0"/>
              </a:rPr>
              <a:t>entered </a:t>
            </a:r>
            <a:r>
              <a:rPr lang="en-US" sz="1400" b="1" dirty="0">
                <a:solidFill>
                  <a:srgbClr val="FF0000"/>
                </a:solidFill>
                <a:cs typeface="Arial" pitchFamily="34" charset="0"/>
              </a:rPr>
              <a:t>the world top 100 </a:t>
            </a:r>
            <a:r>
              <a:rPr lang="en-US" sz="1400" dirty="0" smtClean="0">
                <a:solidFill>
                  <a:srgbClr val="000000"/>
                </a:solidFill>
                <a:cs typeface="Arial" pitchFamily="34" charset="0"/>
              </a:rPr>
              <a:t>universities. </a:t>
            </a:r>
            <a:r>
              <a:rPr lang="en-US" altLang="zh-CN" sz="1400" b="1" dirty="0" smtClean="0">
                <a:solidFill>
                  <a:schemeClr val="accent2"/>
                </a:solidFill>
              </a:rPr>
              <a:t>50</a:t>
            </a:r>
            <a:r>
              <a:rPr lang="en-US" altLang="zh-CN" sz="1400" b="1" dirty="0">
                <a:solidFill>
                  <a:schemeClr val="accent2"/>
                </a:solidFill>
              </a:rPr>
              <a:t>%</a:t>
            </a:r>
            <a:r>
              <a:rPr lang="zh-CN" altLang="en-US" sz="1400" b="1" dirty="0">
                <a:solidFill>
                  <a:schemeClr val="accent2"/>
                </a:solidFill>
              </a:rPr>
              <a:t>以上进入全世界排名前</a:t>
            </a:r>
            <a:r>
              <a:rPr lang="en-US" altLang="zh-CN" sz="1400" b="1" dirty="0">
                <a:solidFill>
                  <a:schemeClr val="accent2"/>
                </a:solidFill>
              </a:rPr>
              <a:t>100</a:t>
            </a:r>
            <a:r>
              <a:rPr lang="zh-CN" altLang="en-US" sz="1400" b="1" dirty="0">
                <a:solidFill>
                  <a:schemeClr val="accent2"/>
                </a:solidFill>
              </a:rPr>
              <a:t>的大学</a:t>
            </a:r>
            <a:endParaRPr lang="en-US" altLang="zh-CN" sz="1400" b="1" dirty="0">
              <a:solidFill>
                <a:schemeClr val="accent2"/>
              </a:solidFill>
            </a:endParaRPr>
          </a:p>
          <a:p>
            <a:pPr algn="just" eaLnBrk="1" hangingPunct="1">
              <a:spcAft>
                <a:spcPts val="1200"/>
              </a:spcAft>
              <a:buFont typeface="Arial" charset="0"/>
              <a:buChar char="•"/>
            </a:pPr>
            <a:r>
              <a:rPr lang="en-US" sz="1400" b="1" dirty="0" smtClean="0">
                <a:solidFill>
                  <a:srgbClr val="FF0000"/>
                </a:solidFill>
                <a:cs typeface="Arial" pitchFamily="34" charset="0"/>
              </a:rPr>
              <a:t>Around 10% </a:t>
            </a:r>
            <a:r>
              <a:rPr lang="en-US" sz="1400" dirty="0" smtClean="0">
                <a:solidFill>
                  <a:srgbClr val="000000"/>
                </a:solidFill>
                <a:cs typeface="Arial" pitchFamily="34" charset="0"/>
              </a:rPr>
              <a:t>entered market and many of the graduates are employed </a:t>
            </a:r>
            <a:r>
              <a:rPr lang="en-US" sz="1400" dirty="0">
                <a:solidFill>
                  <a:srgbClr val="000000"/>
                </a:solidFill>
                <a:cs typeface="Arial" pitchFamily="34" charset="0"/>
              </a:rPr>
              <a:t>by </a:t>
            </a:r>
            <a:r>
              <a:rPr lang="en-US" sz="1400" b="1" dirty="0">
                <a:solidFill>
                  <a:srgbClr val="FF0000"/>
                </a:solidFill>
                <a:cs typeface="Arial" pitchFamily="34" charset="0"/>
              </a:rPr>
              <a:t>the world 500 </a:t>
            </a:r>
            <a:r>
              <a:rPr lang="en-US" sz="1400" b="1" dirty="0" smtClean="0">
                <a:solidFill>
                  <a:srgbClr val="FF0000"/>
                </a:solidFill>
                <a:cs typeface="Arial" pitchFamily="34" charset="0"/>
              </a:rPr>
              <a:t>companies. </a:t>
            </a:r>
            <a:r>
              <a:rPr lang="zh-CN" altLang="en-US" sz="1400" b="1" dirty="0" smtClean="0">
                <a:solidFill>
                  <a:schemeClr val="accent2"/>
                </a:solidFill>
              </a:rPr>
              <a:t>直</a:t>
            </a:r>
            <a:r>
              <a:rPr lang="zh-CN" altLang="en-US" sz="1400" b="1" dirty="0">
                <a:solidFill>
                  <a:schemeClr val="accent2"/>
                </a:solidFill>
              </a:rPr>
              <a:t>接就业者部分进入世界</a:t>
            </a:r>
            <a:r>
              <a:rPr lang="en-US" altLang="zh-CN" sz="1400" b="1" dirty="0">
                <a:solidFill>
                  <a:schemeClr val="accent2"/>
                </a:solidFill>
              </a:rPr>
              <a:t>500</a:t>
            </a:r>
            <a:r>
              <a:rPr lang="zh-CN" altLang="en-US" sz="1400" b="1" dirty="0">
                <a:solidFill>
                  <a:schemeClr val="accent2"/>
                </a:solidFill>
              </a:rPr>
              <a:t>强</a:t>
            </a:r>
            <a:endParaRPr lang="en-US" altLang="zh-CN" sz="1400" b="1" dirty="0">
              <a:solidFill>
                <a:schemeClr val="accent2"/>
              </a:solidFill>
            </a:endParaRPr>
          </a:p>
          <a:p>
            <a:pPr algn="just" eaLnBrk="1" hangingPunct="1">
              <a:spcAft>
                <a:spcPts val="1200"/>
              </a:spcAft>
              <a:buFont typeface="Arial" charset="0"/>
              <a:buChar char="•"/>
            </a:pPr>
            <a:r>
              <a:rPr lang="en-US" sz="1400" dirty="0">
                <a:solidFill>
                  <a:srgbClr val="000000"/>
                </a:solidFill>
                <a:cs typeface="Arial" pitchFamily="34" charset="0"/>
              </a:rPr>
              <a:t>Imperial College (EEE) announced</a:t>
            </a:r>
            <a:r>
              <a:rPr lang="en-US" sz="1400" dirty="0">
                <a:solidFill>
                  <a:srgbClr val="2D2D8A"/>
                </a:solidFill>
                <a:cs typeface="Arial" pitchFamily="34" charset="0"/>
              </a:rPr>
              <a:t>: </a:t>
            </a:r>
            <a:r>
              <a:rPr lang="en-US" sz="1400" b="1" dirty="0">
                <a:solidFill>
                  <a:srgbClr val="2D2D8A"/>
                </a:solidFill>
                <a:cs typeface="Arial" pitchFamily="34" charset="0"/>
              </a:rPr>
              <a:t>For Chinese applicants studying in China</a:t>
            </a:r>
            <a:r>
              <a:rPr lang="en-US" sz="1400" dirty="0">
                <a:solidFill>
                  <a:srgbClr val="2D2D8A"/>
                </a:solidFill>
                <a:cs typeface="Arial" pitchFamily="34" charset="0"/>
              </a:rPr>
              <a:t>, </a:t>
            </a:r>
            <a:r>
              <a:rPr lang="en-US" sz="1400" dirty="0">
                <a:solidFill>
                  <a:srgbClr val="000000"/>
                </a:solidFill>
                <a:cs typeface="Arial" pitchFamily="34" charset="0"/>
              </a:rPr>
              <a:t>only consider applications from students studying: </a:t>
            </a:r>
            <a:r>
              <a:rPr lang="en-US" sz="1400" b="1" dirty="0">
                <a:solidFill>
                  <a:srgbClr val="FF0000"/>
                </a:solidFill>
                <a:cs typeface="Arial" pitchFamily="34" charset="0"/>
              </a:rPr>
              <a:t>C9 or 985, or </a:t>
            </a:r>
            <a:r>
              <a:rPr lang="en-US" sz="1400" b="1" dirty="0" smtClean="0">
                <a:solidFill>
                  <a:srgbClr val="FF0000"/>
                </a:solidFill>
                <a:cs typeface="Arial" pitchFamily="34" charset="0"/>
              </a:rPr>
              <a:t>XJTLU. </a:t>
            </a:r>
            <a:r>
              <a:rPr lang="zh-CN" altLang="en-US" sz="1400" b="1" dirty="0" smtClean="0">
                <a:solidFill>
                  <a:schemeClr val="accent2"/>
                </a:solidFill>
              </a:rPr>
              <a:t>英</a:t>
            </a:r>
            <a:r>
              <a:rPr lang="zh-CN" altLang="en-US" sz="1400" b="1" dirty="0">
                <a:solidFill>
                  <a:schemeClr val="accent2"/>
                </a:solidFill>
              </a:rPr>
              <a:t>国帝国理工</a:t>
            </a:r>
            <a:r>
              <a:rPr lang="en-US" altLang="zh-CN" sz="1400" b="1" dirty="0">
                <a:solidFill>
                  <a:schemeClr val="accent2"/>
                </a:solidFill>
              </a:rPr>
              <a:t>EEE</a:t>
            </a:r>
            <a:r>
              <a:rPr lang="zh-CN" altLang="en-US" sz="1400" b="1" dirty="0">
                <a:solidFill>
                  <a:schemeClr val="accent2"/>
                </a:solidFill>
              </a:rPr>
              <a:t>招生：</a:t>
            </a:r>
            <a:r>
              <a:rPr lang="en-US" altLang="zh-CN" sz="1400" b="1" dirty="0">
                <a:solidFill>
                  <a:schemeClr val="accent2"/>
                </a:solidFill>
              </a:rPr>
              <a:t>C9 or 985, or </a:t>
            </a:r>
            <a:r>
              <a:rPr lang="en-US" altLang="zh-CN" sz="1400" b="1" dirty="0" smtClean="0">
                <a:solidFill>
                  <a:schemeClr val="accent2"/>
                </a:solidFill>
              </a:rPr>
              <a:t>XJTLU</a:t>
            </a:r>
            <a:endParaRPr lang="en-US" altLang="zh-CN" sz="1400" b="1" dirty="0">
              <a:solidFill>
                <a:schemeClr val="accent2"/>
              </a:solidFill>
            </a:endParaRPr>
          </a:p>
        </p:txBody>
      </p:sp>
    </p:spTree>
    <p:extLst>
      <p:ext uri="{BB962C8B-B14F-4D97-AF65-F5344CB8AC3E}">
        <p14:creationId xmlns:p14="http://schemas.microsoft.com/office/powerpoint/2010/main" val="3580866389"/>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59" y="1508760"/>
            <a:ext cx="4754879" cy="306061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3560" y="3931920"/>
            <a:ext cx="2776975" cy="1935480"/>
          </a:xfrm>
          <a:prstGeom prst="rect">
            <a:avLst/>
          </a:prstGeom>
        </p:spPr>
      </p:pic>
      <p:sp>
        <p:nvSpPr>
          <p:cNvPr id="4" name="TextBox 3"/>
          <p:cNvSpPr txBox="1"/>
          <p:nvPr/>
        </p:nvSpPr>
        <p:spPr>
          <a:xfrm>
            <a:off x="822959" y="228600"/>
            <a:ext cx="8135938" cy="800219"/>
          </a:xfrm>
          <a:prstGeom prst="rect">
            <a:avLst/>
          </a:prstGeom>
          <a:noFill/>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800" b="1" dirty="0" smtClean="0">
                <a:solidFill>
                  <a:srgbClr val="000099"/>
                </a:solidFill>
                <a:cs typeface="Arial" charset="0"/>
              </a:rPr>
              <a:t>Goal</a:t>
            </a:r>
            <a:r>
              <a:rPr lang="en-US" altLang="zh-CN" sz="2800" b="1" dirty="0">
                <a:solidFill>
                  <a:srgbClr val="000099"/>
                </a:solidFill>
                <a:cs typeface="Arial" charset="0"/>
              </a:rPr>
              <a:t/>
            </a:r>
            <a:br>
              <a:rPr lang="en-US" altLang="zh-CN" sz="2800" b="1" dirty="0">
                <a:solidFill>
                  <a:srgbClr val="000099"/>
                </a:solidFill>
                <a:cs typeface="Arial" charset="0"/>
              </a:rPr>
            </a:br>
            <a:endParaRPr lang="en-US" dirty="0">
              <a:solidFill>
                <a:srgbClr val="000000"/>
              </a:solidFill>
              <a:cs typeface="Arial" charset="0"/>
            </a:endParaRPr>
          </a:p>
        </p:txBody>
      </p:sp>
    </p:spTree>
    <p:extLst>
      <p:ext uri="{BB962C8B-B14F-4D97-AF65-F5344CB8AC3E}">
        <p14:creationId xmlns:p14="http://schemas.microsoft.com/office/powerpoint/2010/main" val="3726261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矩形 4"/>
          <p:cNvSpPr>
            <a:spLocks noChangeArrowheads="1"/>
          </p:cNvSpPr>
          <p:nvPr/>
        </p:nvSpPr>
        <p:spPr bwMode="auto">
          <a:xfrm>
            <a:off x="5783263" y="5907088"/>
            <a:ext cx="3241675" cy="950912"/>
          </a:xfrm>
          <a:prstGeom prst="rect">
            <a:avLst/>
          </a:prstGeom>
          <a:solidFill>
            <a:schemeClr val="bg1"/>
          </a:solidFill>
          <a:ln w="0" algn="ctr">
            <a:solidFill>
              <a:schemeClr val="bg1"/>
            </a:solidFill>
            <a:round/>
            <a:headEnd/>
            <a:tailEnd/>
          </a:ln>
        </p:spPr>
        <p:txBody>
          <a:bodyPr/>
          <a:lstStyle/>
          <a:p>
            <a:pPr eaLnBrk="0" hangingPunct="0"/>
            <a:endParaRPr lang="en-GB" altLang="zh-CN"/>
          </a:p>
        </p:txBody>
      </p:sp>
      <p:sp>
        <p:nvSpPr>
          <p:cNvPr id="38914" name="矩形 3"/>
          <p:cNvSpPr>
            <a:spLocks noChangeArrowheads="1"/>
          </p:cNvSpPr>
          <p:nvPr/>
        </p:nvSpPr>
        <p:spPr bwMode="auto">
          <a:xfrm>
            <a:off x="5580063" y="5732463"/>
            <a:ext cx="3240087" cy="952500"/>
          </a:xfrm>
          <a:prstGeom prst="rect">
            <a:avLst/>
          </a:prstGeom>
          <a:solidFill>
            <a:schemeClr val="bg1"/>
          </a:solidFill>
          <a:ln w="0" algn="ctr">
            <a:solidFill>
              <a:schemeClr val="bg1"/>
            </a:solidFill>
            <a:round/>
            <a:headEnd/>
            <a:tailEnd/>
          </a:ln>
        </p:spPr>
        <p:txBody>
          <a:bodyPr/>
          <a:lstStyle/>
          <a:p>
            <a:pPr eaLnBrk="0" hangingPunct="0"/>
            <a:endParaRPr lang="en-GB" altLang="zh-CN"/>
          </a:p>
        </p:txBody>
      </p:sp>
      <p:sp>
        <p:nvSpPr>
          <p:cNvPr id="2" name="Rectangle 2"/>
          <p:cNvSpPr txBox="1">
            <a:spLocks noChangeArrowheads="1"/>
          </p:cNvSpPr>
          <p:nvPr/>
        </p:nvSpPr>
        <p:spPr>
          <a:xfrm>
            <a:off x="960120" y="188913"/>
            <a:ext cx="7860030" cy="914400"/>
          </a:xfrm>
          <a:prstGeom prst="rect">
            <a:avLst/>
          </a:prstGeom>
        </p:spPr>
        <p:txBody>
          <a:bodyPr/>
          <a:lstStyle/>
          <a:p>
            <a:pPr algn="ctr">
              <a:defRPr/>
            </a:pPr>
            <a:r>
              <a:rPr kumimoji="1" lang="en-US" altLang="zh-CN" sz="2800" b="1" kern="0" dirty="0" smtClean="0">
                <a:solidFill>
                  <a:srgbClr val="000099"/>
                </a:solidFill>
                <a:latin typeface="+mj-lt"/>
                <a:cs typeface="+mj-cs"/>
              </a:rPr>
              <a:t>The Future of XJTLU </a:t>
            </a:r>
            <a:endParaRPr kumimoji="1" lang="en-US" altLang="zh-CN" sz="2800" b="1" kern="0" dirty="0">
              <a:solidFill>
                <a:srgbClr val="000099"/>
              </a:solidFill>
              <a:latin typeface="+mj-lt"/>
              <a:cs typeface="+mj-cs"/>
            </a:endParaRPr>
          </a:p>
        </p:txBody>
      </p:sp>
      <p:sp>
        <p:nvSpPr>
          <p:cNvPr id="38916" name="Rectangle 4"/>
          <p:cNvSpPr txBox="1">
            <a:spLocks noChangeArrowheads="1"/>
          </p:cNvSpPr>
          <p:nvPr/>
        </p:nvSpPr>
        <p:spPr bwMode="auto">
          <a:xfrm>
            <a:off x="922020" y="1571626"/>
            <a:ext cx="8053338" cy="5113337"/>
          </a:xfrm>
          <a:prstGeom prst="rect">
            <a:avLst/>
          </a:prstGeom>
          <a:noFill/>
          <a:ln w="9525">
            <a:noFill/>
            <a:miter lim="800000"/>
            <a:headEnd/>
            <a:tailEnd/>
          </a:ln>
        </p:spPr>
        <p:txBody>
          <a:bodyPr/>
          <a:lstStyle/>
          <a:p>
            <a:pPr marL="285750" indent="-285750">
              <a:buClr>
                <a:schemeClr val="tx1"/>
              </a:buClr>
              <a:buSzPct val="150000"/>
              <a:buFont typeface="Arial" pitchFamily="34" charset="0"/>
              <a:buChar char="•"/>
            </a:pPr>
            <a:r>
              <a:rPr lang="en-US" altLang="zh-CN" sz="1500" b="1" dirty="0" smtClean="0">
                <a:ea typeface="黑体" pitchFamily="2" charset="-122"/>
              </a:rPr>
              <a:t>Undergraduates </a:t>
            </a:r>
          </a:p>
          <a:p>
            <a:pPr marL="285750" algn="just">
              <a:buClr>
                <a:schemeClr val="tx1"/>
              </a:buClr>
              <a:buSzPct val="150000"/>
            </a:pPr>
            <a:r>
              <a:rPr lang="en-US" altLang="zh-CN" sz="1500" dirty="0" smtClean="0">
                <a:latin typeface="+mj-lt"/>
                <a:ea typeface="黑体" pitchFamily="2" charset="-122"/>
              </a:rPr>
              <a:t>In future XJTLU will have </a:t>
            </a:r>
            <a:r>
              <a:rPr lang="en-US" altLang="zh-CN" sz="1500" dirty="0" smtClean="0">
                <a:latin typeface="+mj-lt"/>
                <a:ea typeface="黑体" pitchFamily="2" charset="-122"/>
              </a:rPr>
              <a:t>over 15,000 </a:t>
            </a:r>
            <a:r>
              <a:rPr lang="en-US" altLang="zh-CN" sz="1500" dirty="0" smtClean="0">
                <a:latin typeface="+mj-lt"/>
                <a:ea typeface="黑体" pitchFamily="2" charset="-122"/>
              </a:rPr>
              <a:t>registered students, among which more than </a:t>
            </a:r>
            <a:r>
              <a:rPr lang="en-US" altLang="zh-CN" sz="1500" dirty="0" smtClean="0">
                <a:latin typeface="+mj-lt"/>
                <a:ea typeface="黑体" pitchFamily="2" charset="-122"/>
              </a:rPr>
              <a:t>2,000 </a:t>
            </a:r>
            <a:r>
              <a:rPr lang="en-US" altLang="zh-CN" sz="1500" dirty="0" smtClean="0">
                <a:latin typeface="+mj-lt"/>
                <a:ea typeface="黑体" pitchFamily="2" charset="-122"/>
              </a:rPr>
              <a:t>will be oversea students and several hundreds are students. </a:t>
            </a:r>
            <a:r>
              <a:rPr lang="en-US" altLang="zh-CN" sz="1500" dirty="0" smtClean="0">
                <a:latin typeface="+mj-lt"/>
                <a:ea typeface="黑体" pitchFamily="2" charset="-122"/>
              </a:rPr>
              <a:t> </a:t>
            </a:r>
            <a:endParaRPr lang="en-US" altLang="zh-CN" sz="1500" b="1" dirty="0" smtClean="0">
              <a:solidFill>
                <a:srgbClr val="000099"/>
              </a:solidFill>
              <a:latin typeface="黑体" pitchFamily="2" charset="-122"/>
              <a:ea typeface="黑体" pitchFamily="2" charset="-122"/>
            </a:endParaRPr>
          </a:p>
          <a:p>
            <a:pPr marL="266700" lvl="0" indent="-266700">
              <a:spcBef>
                <a:spcPct val="20000"/>
              </a:spcBef>
              <a:buClr>
                <a:srgbClr val="000000"/>
              </a:buClr>
              <a:buSzPct val="70000"/>
              <a:buFont typeface="Wingdings" pitchFamily="2" charset="2"/>
              <a:buChar char="l"/>
            </a:pPr>
            <a:r>
              <a:rPr lang="en-US" altLang="zh-CN" sz="1500" b="1" dirty="0" smtClean="0">
                <a:ea typeface="楷体_GB2312"/>
                <a:cs typeface="楷体_GB2312"/>
              </a:rPr>
              <a:t>Postgraduates</a:t>
            </a:r>
            <a:r>
              <a:rPr lang="zh-CN" altLang="en-US" sz="1500" b="1" dirty="0" smtClean="0">
                <a:ea typeface="楷体_GB2312"/>
                <a:cs typeface="楷体_GB2312"/>
              </a:rPr>
              <a:t> </a:t>
            </a:r>
            <a:endParaRPr lang="en-US" altLang="zh-CN" sz="1500" b="1" dirty="0" smtClean="0">
              <a:latin typeface="黑体" pitchFamily="49" charset="-122"/>
              <a:ea typeface="黑体" pitchFamily="49" charset="-122"/>
              <a:cs typeface="楷体_GB2312"/>
            </a:endParaRPr>
          </a:p>
          <a:p>
            <a:pPr marL="285750">
              <a:buClr>
                <a:schemeClr val="tx1"/>
              </a:buClr>
              <a:buSzPct val="150000"/>
            </a:pPr>
            <a:r>
              <a:rPr lang="en-US" altLang="zh-CN" sz="1500" dirty="0" smtClean="0">
                <a:ea typeface="黑体" pitchFamily="2" charset="-122"/>
              </a:rPr>
              <a:t>We </a:t>
            </a:r>
            <a:r>
              <a:rPr lang="en-US" altLang="zh-CN" sz="1500" dirty="0" smtClean="0">
                <a:ea typeface="黑体" pitchFamily="2" charset="-122"/>
              </a:rPr>
              <a:t>created </a:t>
            </a:r>
            <a:r>
              <a:rPr lang="en-US" altLang="zh-CN" sz="1500" dirty="0">
                <a:ea typeface="黑体" pitchFamily="2" charset="-122"/>
              </a:rPr>
              <a:t>postgraduate school in 2012 and plan to </a:t>
            </a:r>
            <a:r>
              <a:rPr lang="en-US" altLang="zh-CN" sz="1500" dirty="0" smtClean="0">
                <a:ea typeface="黑体" pitchFamily="2" charset="-122"/>
              </a:rPr>
              <a:t>have over 2,000 </a:t>
            </a:r>
            <a:r>
              <a:rPr lang="en-US" altLang="zh-CN" sz="1500" dirty="0">
                <a:ea typeface="黑体" pitchFamily="2" charset="-122"/>
              </a:rPr>
              <a:t>postgraduate</a:t>
            </a:r>
            <a:r>
              <a:rPr lang="en-US" altLang="zh-CN" sz="1500" dirty="0" smtClean="0">
                <a:ea typeface="黑体" pitchFamily="2" charset="-122"/>
              </a:rPr>
              <a:t>.</a:t>
            </a:r>
            <a:endParaRPr lang="en-US" altLang="zh-CN" sz="1500" dirty="0" smtClean="0">
              <a:latin typeface="黑体" pitchFamily="2" charset="-122"/>
              <a:ea typeface="黑体" pitchFamily="2" charset="-122"/>
            </a:endParaRPr>
          </a:p>
          <a:p>
            <a:pPr marL="285750" indent="-285750">
              <a:spcBef>
                <a:spcPts val="0"/>
              </a:spcBef>
              <a:buClr>
                <a:schemeClr val="tx1"/>
              </a:buClr>
              <a:buSzPct val="150000"/>
              <a:buFont typeface="Arial" pitchFamily="34" charset="0"/>
              <a:buChar char="•"/>
            </a:pPr>
            <a:r>
              <a:rPr lang="en-US" altLang="zh-CN" sz="1500" b="1" dirty="0" smtClean="0">
                <a:ea typeface="黑体" pitchFamily="2" charset="-122"/>
              </a:rPr>
              <a:t>Research </a:t>
            </a:r>
            <a:r>
              <a:rPr lang="en-US" altLang="zh-CN" sz="1500" b="1" dirty="0" smtClean="0">
                <a:ea typeface="黑体" pitchFamily="2" charset="-122"/>
              </a:rPr>
              <a:t>and Service </a:t>
            </a:r>
          </a:p>
          <a:p>
            <a:pPr marL="285750" algn="just">
              <a:buClr>
                <a:schemeClr val="tx1"/>
              </a:buClr>
              <a:buSzPct val="150000"/>
              <a:tabLst>
                <a:tab pos="4400550" algn="l"/>
              </a:tabLst>
            </a:pPr>
            <a:r>
              <a:rPr lang="en-US" altLang="zh-CN" sz="1500" dirty="0" smtClean="0">
                <a:latin typeface="+mj-lt"/>
                <a:ea typeface="黑体" pitchFamily="2" charset="-122"/>
              </a:rPr>
              <a:t>XJTLU is building around 30 </a:t>
            </a:r>
            <a:r>
              <a:rPr lang="en-US" sz="1500" dirty="0" smtClean="0"/>
              <a:t>characteristic and research-led academic subjects</a:t>
            </a:r>
            <a:r>
              <a:rPr lang="en-US" altLang="zh-CN" sz="1500" dirty="0" smtClean="0"/>
              <a:t>, </a:t>
            </a:r>
            <a:r>
              <a:rPr lang="en-US" sz="1500" dirty="0" smtClean="0"/>
              <a:t>around 10 world class research institutes or centers</a:t>
            </a:r>
            <a:r>
              <a:rPr lang="en-US" altLang="zh-CN" sz="1500" dirty="0" smtClean="0"/>
              <a:t>, and TTC, training center through collaboration with governments and industrial sector</a:t>
            </a:r>
            <a:r>
              <a:rPr lang="en-US" sz="1500" dirty="0" smtClean="0"/>
              <a:t>.</a:t>
            </a:r>
            <a:endParaRPr lang="en-US" altLang="zh-CN" sz="1500" dirty="0" smtClean="0">
              <a:latin typeface="+mj-lt"/>
              <a:ea typeface="黑体" pitchFamily="2" charset="-122"/>
            </a:endParaRPr>
          </a:p>
          <a:p>
            <a:pPr marL="285750" indent="-285750">
              <a:buClr>
                <a:schemeClr val="tx1"/>
              </a:buClr>
              <a:buSzPct val="150000"/>
              <a:buFont typeface="Arial" pitchFamily="34" charset="0"/>
              <a:buChar char="•"/>
            </a:pPr>
            <a:r>
              <a:rPr lang="en-US" altLang="zh-CN" sz="1400" b="1" dirty="0" smtClean="0">
                <a:ea typeface="黑体" pitchFamily="2" charset="-122"/>
              </a:rPr>
              <a:t>Staff </a:t>
            </a:r>
            <a:endParaRPr lang="en-US" altLang="zh-CN" sz="1400" b="1" dirty="0">
              <a:ea typeface="黑体" pitchFamily="2" charset="-122"/>
            </a:endParaRPr>
          </a:p>
          <a:p>
            <a:pPr marL="285750">
              <a:buClr>
                <a:schemeClr val="tx1"/>
              </a:buClr>
              <a:buSzPct val="150000"/>
            </a:pPr>
            <a:r>
              <a:rPr lang="en-US" altLang="zh-CN" sz="1400" dirty="0" smtClean="0">
                <a:ea typeface="黑体" pitchFamily="2" charset="-122"/>
              </a:rPr>
              <a:t>In future, XJTLU will have 700 academic staff and 300 support staff</a:t>
            </a:r>
            <a:r>
              <a:rPr lang="en-US" altLang="zh-CN" sz="1400" dirty="0" smtClean="0">
                <a:ea typeface="黑体" pitchFamily="2" charset="-122"/>
              </a:rPr>
              <a:t>.</a:t>
            </a:r>
          </a:p>
          <a:p>
            <a:pPr marL="266700" lvl="0" indent="-266700">
              <a:spcBef>
                <a:spcPct val="20000"/>
              </a:spcBef>
              <a:buClr>
                <a:srgbClr val="000000"/>
              </a:buClr>
              <a:buSzPct val="70000"/>
              <a:buFont typeface="Wingdings" pitchFamily="2" charset="2"/>
              <a:buChar char="l"/>
            </a:pPr>
            <a:r>
              <a:rPr lang="en-US" altLang="zh-CN" sz="1400" b="1" dirty="0" smtClean="0">
                <a:ea typeface="楷体_GB2312"/>
                <a:cs typeface="楷体_GB2312"/>
              </a:rPr>
              <a:t>Campus and Facilities </a:t>
            </a:r>
          </a:p>
          <a:p>
            <a:pPr marL="285750" lvl="0">
              <a:spcBef>
                <a:spcPct val="20000"/>
              </a:spcBef>
              <a:buClr>
                <a:srgbClr val="000000"/>
              </a:buClr>
              <a:buSzPct val="70000"/>
            </a:pPr>
            <a:r>
              <a:rPr lang="en-US" altLang="zh-CN" sz="1400" dirty="0" smtClean="0">
                <a:ea typeface="黑体" pitchFamily="2" charset="-122"/>
              </a:rPr>
              <a:t>Besides </a:t>
            </a:r>
            <a:r>
              <a:rPr lang="en-US" altLang="zh-CN" sz="1400" dirty="0" smtClean="0">
                <a:ea typeface="黑体" pitchFamily="2" charset="-122"/>
              </a:rPr>
              <a:t>north campus, the construction of South </a:t>
            </a:r>
            <a:r>
              <a:rPr lang="en-US" altLang="zh-CN" sz="1400" dirty="0">
                <a:ea typeface="黑体" pitchFamily="2" charset="-122"/>
              </a:rPr>
              <a:t>campus </a:t>
            </a:r>
            <a:r>
              <a:rPr lang="en-US" altLang="zh-CN" sz="1400" dirty="0" smtClean="0">
                <a:ea typeface="黑体" pitchFamily="2" charset="-122"/>
              </a:rPr>
              <a:t>started at the end of 2012. Near 100,000 </a:t>
            </a:r>
            <a:r>
              <a:rPr lang="en-US" altLang="zh-CN" sz="1400" dirty="0" err="1" smtClean="0">
                <a:ea typeface="黑体" pitchFamily="2" charset="-122"/>
              </a:rPr>
              <a:t>sq.m</a:t>
            </a:r>
            <a:r>
              <a:rPr lang="en-US" altLang="zh-CN" sz="1400" dirty="0" smtClean="0">
                <a:ea typeface="黑体" pitchFamily="2" charset="-122"/>
              </a:rPr>
              <a:t> new building and facilities will be ready at the end of </a:t>
            </a:r>
            <a:r>
              <a:rPr lang="en-US" altLang="zh-CN" sz="1400" dirty="0" smtClean="0">
                <a:ea typeface="黑体" pitchFamily="2" charset="-122"/>
              </a:rPr>
              <a:t>2016-7 </a:t>
            </a:r>
            <a:r>
              <a:rPr lang="en-US" altLang="zh-CN" sz="1400" dirty="0" smtClean="0">
                <a:ea typeface="黑体" pitchFamily="2" charset="-122"/>
              </a:rPr>
              <a:t>in succession.</a:t>
            </a:r>
          </a:p>
          <a:p>
            <a:pPr>
              <a:spcBef>
                <a:spcPts val="0"/>
              </a:spcBef>
              <a:buClr>
                <a:schemeClr val="tx1"/>
              </a:buClr>
              <a:buSzPct val="70000"/>
            </a:pPr>
            <a:endParaRPr lang="en-US" altLang="zh-CN" sz="1400" dirty="0">
              <a:latin typeface="黑体" pitchFamily="2" charset="-122"/>
              <a:ea typeface="黑体" pitchFamily="2" charset="-122"/>
            </a:endParaRPr>
          </a:p>
          <a:p>
            <a:pPr marL="285750" algn="just">
              <a:spcBef>
                <a:spcPts val="0"/>
              </a:spcBef>
              <a:buClr>
                <a:schemeClr val="tx1"/>
              </a:buClr>
              <a:buSzPct val="150000"/>
            </a:pPr>
            <a:endParaRPr lang="en-US" altLang="zh-CN" sz="1500" b="1" dirty="0">
              <a:solidFill>
                <a:srgbClr val="000099"/>
              </a:solidFill>
              <a:latin typeface="黑体" pitchFamily="2" charset="-122"/>
              <a:ea typeface="黑体" pitchFamily="2" charset="-122"/>
            </a:endParaRPr>
          </a:p>
        </p:txBody>
      </p:sp>
    </p:spTree>
    <p:extLst>
      <p:ext uri="{BB962C8B-B14F-4D97-AF65-F5344CB8AC3E}">
        <p14:creationId xmlns:p14="http://schemas.microsoft.com/office/powerpoint/2010/main" val="35640917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New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a:xfrm>
            <a:off x="1236663" y="277019"/>
            <a:ext cx="6680200" cy="693738"/>
          </a:xfrm>
        </p:spPr>
        <p:txBody>
          <a:bodyPr/>
          <a:lstStyle/>
          <a:p>
            <a:pPr algn="ctr" eaLnBrk="1" hangingPunct="1"/>
            <a:r>
              <a:rPr lang="en-US" altLang="zh-CN" sz="2800" b="1" dirty="0" smtClean="0">
                <a:solidFill>
                  <a:srgbClr val="FF0000"/>
                </a:solidFill>
              </a:rPr>
              <a:t>XJTLU North Campus </a:t>
            </a:r>
            <a:br>
              <a:rPr lang="en-US" altLang="zh-CN" sz="2800" b="1" dirty="0" smtClean="0">
                <a:solidFill>
                  <a:srgbClr val="FF0000"/>
                </a:solidFill>
              </a:rPr>
            </a:br>
            <a:r>
              <a:rPr lang="zh-CN" altLang="en-US" sz="2800" b="1" dirty="0" smtClean="0">
                <a:solidFill>
                  <a:srgbClr val="FF0000"/>
                </a:solidFill>
                <a:ea typeface="黑体" pitchFamily="49" charset="-122"/>
              </a:rPr>
              <a:t>西交利物浦大学北</a:t>
            </a:r>
            <a:r>
              <a:rPr lang="zh-CN" altLang="en-US" sz="2800" b="1" dirty="0" smtClean="0">
                <a:solidFill>
                  <a:srgbClr val="FF0000"/>
                </a:solidFill>
                <a:latin typeface="黑体" pitchFamily="49" charset="-122"/>
                <a:ea typeface="黑体" pitchFamily="49" charset="-122"/>
              </a:rPr>
              <a:t>校园</a:t>
            </a:r>
            <a:endParaRPr lang="en-US" altLang="zh-CN" sz="2800" dirty="0" smtClean="0">
              <a:solidFill>
                <a:srgbClr val="FF0000"/>
              </a:solidFill>
            </a:endParaRPr>
          </a:p>
        </p:txBody>
      </p:sp>
      <p:sp>
        <p:nvSpPr>
          <p:cNvPr id="24580" name="AutoShape 6"/>
          <p:cNvSpPr>
            <a:spLocks noChangeArrowheads="1"/>
          </p:cNvSpPr>
          <p:nvPr/>
        </p:nvSpPr>
        <p:spPr bwMode="auto">
          <a:xfrm>
            <a:off x="3041650" y="5457825"/>
            <a:ext cx="2754313" cy="1247775"/>
          </a:xfrm>
          <a:prstGeom prst="cloudCallout">
            <a:avLst>
              <a:gd name="adj1" fmla="val -80245"/>
              <a:gd name="adj2" fmla="val 31681"/>
            </a:avLst>
          </a:prstGeom>
          <a:solidFill>
            <a:srgbClr val="FFFF00"/>
          </a:solidFill>
          <a:ln w="9525">
            <a:solidFill>
              <a:schemeClr val="tx1"/>
            </a:solidFill>
            <a:round/>
            <a:headEnd/>
            <a:tailEnd/>
          </a:ln>
        </p:spPr>
        <p:txBody>
          <a:bodyPr/>
          <a:lstStyle/>
          <a:p>
            <a:pPr algn="ctr"/>
            <a:r>
              <a:rPr lang="en-US" altLang="zh-CN" sz="1600" b="1">
                <a:solidFill>
                  <a:srgbClr val="000000"/>
                </a:solidFill>
                <a:cs typeface="Arial" charset="0"/>
              </a:rPr>
              <a:t>Public Security &amp; Service</a:t>
            </a:r>
          </a:p>
          <a:p>
            <a:pPr algn="ctr"/>
            <a:r>
              <a:rPr lang="zh-CN" altLang="en-US" sz="1600" b="1">
                <a:solidFill>
                  <a:srgbClr val="000000"/>
                </a:solidFill>
                <a:cs typeface="Arial" charset="0"/>
              </a:rPr>
              <a:t>公共安全和服务</a:t>
            </a:r>
          </a:p>
        </p:txBody>
      </p:sp>
      <p:sp>
        <p:nvSpPr>
          <p:cNvPr id="24581" name="AutoShape 7"/>
          <p:cNvSpPr>
            <a:spLocks noChangeArrowheads="1"/>
          </p:cNvSpPr>
          <p:nvPr/>
        </p:nvSpPr>
        <p:spPr bwMode="auto">
          <a:xfrm>
            <a:off x="7605713" y="3790950"/>
            <a:ext cx="1538287" cy="1085850"/>
          </a:xfrm>
          <a:prstGeom prst="cloudCallout">
            <a:avLst>
              <a:gd name="adj1" fmla="val 11199"/>
              <a:gd name="adj2" fmla="val 89472"/>
            </a:avLst>
          </a:prstGeom>
          <a:solidFill>
            <a:srgbClr val="FFFF00"/>
          </a:solidFill>
          <a:ln w="9525">
            <a:solidFill>
              <a:schemeClr val="tx1"/>
            </a:solidFill>
            <a:round/>
            <a:headEnd/>
            <a:tailEnd/>
          </a:ln>
        </p:spPr>
        <p:txBody>
          <a:bodyPr/>
          <a:lstStyle/>
          <a:p>
            <a:pPr algn="ctr"/>
            <a:r>
              <a:rPr lang="en-US" altLang="zh-CN" sz="1600" b="1">
                <a:solidFill>
                  <a:srgbClr val="000000"/>
                </a:solidFill>
                <a:cs typeface="Arial" charset="0"/>
              </a:rPr>
              <a:t>Sports Field</a:t>
            </a:r>
          </a:p>
          <a:p>
            <a:pPr algn="ctr"/>
            <a:r>
              <a:rPr lang="zh-CN" altLang="en-US" sz="1600" b="1">
                <a:solidFill>
                  <a:srgbClr val="000000"/>
                </a:solidFill>
                <a:cs typeface="Arial" charset="0"/>
              </a:rPr>
              <a:t>体育场地</a:t>
            </a:r>
          </a:p>
        </p:txBody>
      </p:sp>
      <p:sp>
        <p:nvSpPr>
          <p:cNvPr id="24582" name="AutoShape 8"/>
          <p:cNvSpPr>
            <a:spLocks noChangeArrowheads="1"/>
          </p:cNvSpPr>
          <p:nvPr/>
        </p:nvSpPr>
        <p:spPr bwMode="auto">
          <a:xfrm>
            <a:off x="179388" y="5419725"/>
            <a:ext cx="1795462" cy="936625"/>
          </a:xfrm>
          <a:prstGeom prst="cloudCallout">
            <a:avLst>
              <a:gd name="adj1" fmla="val -54023"/>
              <a:gd name="adj2" fmla="val -199435"/>
            </a:avLst>
          </a:prstGeom>
          <a:solidFill>
            <a:srgbClr val="FFFF00"/>
          </a:solidFill>
          <a:ln w="9525">
            <a:solidFill>
              <a:schemeClr val="tx1"/>
            </a:solidFill>
            <a:round/>
            <a:headEnd/>
            <a:tailEnd/>
          </a:ln>
        </p:spPr>
        <p:txBody>
          <a:bodyPr/>
          <a:lstStyle/>
          <a:p>
            <a:pPr algn="ctr"/>
            <a:r>
              <a:rPr lang="en-US" altLang="zh-CN" sz="1600" b="1">
                <a:solidFill>
                  <a:srgbClr val="000000"/>
                </a:solidFill>
                <a:cs typeface="Arial" charset="0"/>
              </a:rPr>
              <a:t>Library</a:t>
            </a:r>
          </a:p>
          <a:p>
            <a:pPr algn="ctr"/>
            <a:r>
              <a:rPr lang="zh-CN" altLang="en-US" sz="1600" b="1">
                <a:solidFill>
                  <a:srgbClr val="000000"/>
                </a:solidFill>
                <a:cs typeface="Arial" charset="0"/>
              </a:rPr>
              <a:t>图书馆</a:t>
            </a:r>
          </a:p>
        </p:txBody>
      </p:sp>
      <p:sp>
        <p:nvSpPr>
          <p:cNvPr id="24583" name="AutoShape 9"/>
          <p:cNvSpPr>
            <a:spLocks noChangeArrowheads="1"/>
          </p:cNvSpPr>
          <p:nvPr/>
        </p:nvSpPr>
        <p:spPr bwMode="auto">
          <a:xfrm>
            <a:off x="2730500" y="908050"/>
            <a:ext cx="2346325" cy="720725"/>
          </a:xfrm>
          <a:prstGeom prst="cloudCallout">
            <a:avLst>
              <a:gd name="adj1" fmla="val -20296"/>
              <a:gd name="adj2" fmla="val 85296"/>
            </a:avLst>
          </a:prstGeom>
          <a:solidFill>
            <a:srgbClr val="FFFF00"/>
          </a:solidFill>
          <a:ln w="9525">
            <a:solidFill>
              <a:schemeClr val="tx1"/>
            </a:solidFill>
            <a:round/>
            <a:headEnd/>
            <a:tailEnd/>
          </a:ln>
        </p:spPr>
        <p:txBody>
          <a:bodyPr/>
          <a:lstStyle/>
          <a:p>
            <a:pPr algn="ctr"/>
            <a:r>
              <a:rPr lang="en-US" altLang="zh-CN" sz="1600" b="1" dirty="0">
                <a:solidFill>
                  <a:srgbClr val="000000"/>
                </a:solidFill>
                <a:cs typeface="Arial" charset="0"/>
              </a:rPr>
              <a:t>Culture Plaza</a:t>
            </a:r>
          </a:p>
          <a:p>
            <a:pPr algn="ctr"/>
            <a:r>
              <a:rPr lang="zh-CN" altLang="en-US" sz="1600" b="1" dirty="0">
                <a:solidFill>
                  <a:srgbClr val="000000"/>
                </a:solidFill>
                <a:cs typeface="Arial" charset="0"/>
              </a:rPr>
              <a:t>文化广场</a:t>
            </a:r>
          </a:p>
        </p:txBody>
      </p:sp>
      <p:sp>
        <p:nvSpPr>
          <p:cNvPr id="24584" name="AutoShape 10"/>
          <p:cNvSpPr>
            <a:spLocks noChangeArrowheads="1"/>
          </p:cNvSpPr>
          <p:nvPr/>
        </p:nvSpPr>
        <p:spPr bwMode="auto">
          <a:xfrm>
            <a:off x="6169025" y="836613"/>
            <a:ext cx="2979738" cy="730250"/>
          </a:xfrm>
          <a:prstGeom prst="cloudCallout">
            <a:avLst>
              <a:gd name="adj1" fmla="val -76750"/>
              <a:gd name="adj2" fmla="val -10435"/>
            </a:avLst>
          </a:prstGeom>
          <a:solidFill>
            <a:srgbClr val="FFFF00"/>
          </a:solidFill>
          <a:ln w="9525">
            <a:solidFill>
              <a:schemeClr val="tx1"/>
            </a:solidFill>
            <a:round/>
            <a:headEnd/>
            <a:tailEnd/>
          </a:ln>
        </p:spPr>
        <p:txBody>
          <a:bodyPr/>
          <a:lstStyle/>
          <a:p>
            <a:pPr algn="ctr"/>
            <a:r>
              <a:rPr lang="en-US" altLang="zh-CN" sz="1600" b="1" dirty="0">
                <a:solidFill>
                  <a:srgbClr val="000000"/>
                </a:solidFill>
                <a:cs typeface="Arial" charset="0"/>
              </a:rPr>
              <a:t>Scholar’s Garden</a:t>
            </a:r>
          </a:p>
          <a:p>
            <a:pPr algn="ctr"/>
            <a:r>
              <a:rPr lang="zh-CN" altLang="en-US" sz="1600" b="1" dirty="0">
                <a:solidFill>
                  <a:srgbClr val="000000"/>
                </a:solidFill>
                <a:cs typeface="Arial" charset="0"/>
              </a:rPr>
              <a:t>教师公寓</a:t>
            </a:r>
          </a:p>
        </p:txBody>
      </p:sp>
      <p:sp>
        <p:nvSpPr>
          <p:cNvPr id="24585" name="AutoShape 11"/>
          <p:cNvSpPr>
            <a:spLocks noChangeArrowheads="1"/>
          </p:cNvSpPr>
          <p:nvPr/>
        </p:nvSpPr>
        <p:spPr bwMode="auto">
          <a:xfrm>
            <a:off x="6164263" y="5453063"/>
            <a:ext cx="2655887" cy="1176337"/>
          </a:xfrm>
          <a:prstGeom prst="cloudCallout">
            <a:avLst>
              <a:gd name="adj1" fmla="val 59954"/>
              <a:gd name="adj2" fmla="val 64306"/>
            </a:avLst>
          </a:prstGeom>
          <a:solidFill>
            <a:srgbClr val="FFFF00"/>
          </a:solidFill>
          <a:ln w="9525">
            <a:solidFill>
              <a:schemeClr val="tx1"/>
            </a:solidFill>
            <a:round/>
            <a:headEnd/>
            <a:tailEnd/>
          </a:ln>
        </p:spPr>
        <p:txBody>
          <a:bodyPr/>
          <a:lstStyle/>
          <a:p>
            <a:pPr algn="ctr"/>
            <a:r>
              <a:rPr lang="en-US" altLang="zh-CN" sz="1600" b="1">
                <a:solidFill>
                  <a:srgbClr val="000000"/>
                </a:solidFill>
                <a:cs typeface="Arial" charset="0"/>
              </a:rPr>
              <a:t>Cinema &amp;</a:t>
            </a:r>
          </a:p>
          <a:p>
            <a:pPr algn="ctr"/>
            <a:r>
              <a:rPr lang="en-US" altLang="zh-CN" sz="1600" b="1">
                <a:solidFill>
                  <a:srgbClr val="000000"/>
                </a:solidFill>
                <a:cs typeface="Arial" charset="0"/>
              </a:rPr>
              <a:t>Palaestra</a:t>
            </a:r>
          </a:p>
          <a:p>
            <a:pPr algn="ctr"/>
            <a:r>
              <a:rPr lang="zh-CN" altLang="en-US" sz="1600" b="1">
                <a:solidFill>
                  <a:srgbClr val="000000"/>
                </a:solidFill>
                <a:cs typeface="Arial" charset="0"/>
              </a:rPr>
              <a:t>电影院、体育馆</a:t>
            </a:r>
          </a:p>
        </p:txBody>
      </p:sp>
      <p:sp>
        <p:nvSpPr>
          <p:cNvPr id="24586" name="AutoShape 12"/>
          <p:cNvSpPr>
            <a:spLocks noChangeArrowheads="1"/>
          </p:cNvSpPr>
          <p:nvPr/>
        </p:nvSpPr>
        <p:spPr bwMode="auto">
          <a:xfrm>
            <a:off x="179388" y="623888"/>
            <a:ext cx="2087562" cy="1008062"/>
          </a:xfrm>
          <a:prstGeom prst="cloudCallout">
            <a:avLst>
              <a:gd name="adj1" fmla="val 46120"/>
              <a:gd name="adj2" fmla="val 47009"/>
            </a:avLst>
          </a:prstGeom>
          <a:solidFill>
            <a:srgbClr val="FFFF00"/>
          </a:solidFill>
          <a:ln w="9525">
            <a:solidFill>
              <a:schemeClr val="tx1"/>
            </a:solidFill>
            <a:round/>
            <a:headEnd/>
            <a:tailEnd/>
          </a:ln>
        </p:spPr>
        <p:txBody>
          <a:bodyPr/>
          <a:lstStyle/>
          <a:p>
            <a:pPr algn="ctr"/>
            <a:r>
              <a:rPr lang="en-US" altLang="zh-CN" sz="1600" b="1">
                <a:solidFill>
                  <a:srgbClr val="000000"/>
                </a:solidFill>
                <a:cs typeface="Arial" charset="0"/>
              </a:rPr>
              <a:t>Student Dormitory</a:t>
            </a:r>
          </a:p>
          <a:p>
            <a:pPr algn="ctr"/>
            <a:r>
              <a:rPr lang="zh-CN" altLang="en-US" sz="1600" b="1">
                <a:solidFill>
                  <a:srgbClr val="000000"/>
                </a:solidFill>
                <a:cs typeface="Arial" charset="0"/>
              </a:rPr>
              <a:t>学生宿舍区</a:t>
            </a:r>
          </a:p>
        </p:txBody>
      </p:sp>
    </p:spTree>
    <p:extLst>
      <p:ext uri="{BB962C8B-B14F-4D97-AF65-F5344CB8AC3E}">
        <p14:creationId xmlns:p14="http://schemas.microsoft.com/office/powerpoint/2010/main" val="34196616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p:txBody>
          <a:bodyPr/>
          <a:lstStyle/>
          <a:p>
            <a:endParaRPr lang="en-US" altLang="zh-CN" smtClean="0"/>
          </a:p>
        </p:txBody>
      </p:sp>
      <p:pic>
        <p:nvPicPr>
          <p:cNvPr id="27651" name="Picture 2" descr="http://news.xjtlu.edu.cn/images/tongdao%2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itle 1"/>
          <p:cNvSpPr>
            <a:spLocks noGrp="1"/>
          </p:cNvSpPr>
          <p:nvPr>
            <p:ph type="title"/>
          </p:nvPr>
        </p:nvSpPr>
        <p:spPr>
          <a:xfrm>
            <a:off x="457200" y="115888"/>
            <a:ext cx="8229600" cy="1371600"/>
          </a:xfrm>
        </p:spPr>
        <p:txBody>
          <a:bodyPr/>
          <a:lstStyle/>
          <a:p>
            <a:pPr algn="ctr"/>
            <a:r>
              <a:rPr lang="en-US" altLang="zh-CN" sz="3600" b="1" smtClean="0">
                <a:solidFill>
                  <a:srgbClr val="FF0000"/>
                </a:solidFill>
              </a:rPr>
              <a:t>Tunnel from North to South campus </a:t>
            </a:r>
            <a:br>
              <a:rPr lang="en-US" altLang="zh-CN" sz="3600" b="1" smtClean="0">
                <a:solidFill>
                  <a:srgbClr val="FF0000"/>
                </a:solidFill>
              </a:rPr>
            </a:br>
            <a:r>
              <a:rPr lang="zh-CN" altLang="en-US" sz="3600" b="1" smtClean="0">
                <a:solidFill>
                  <a:srgbClr val="FF0000"/>
                </a:solidFill>
              </a:rPr>
              <a:t>北校区到南校区隧道</a:t>
            </a:r>
            <a:endParaRPr lang="en-US" sz="3600" b="1" smtClean="0">
              <a:solidFill>
                <a:srgbClr val="FF0000"/>
              </a:solidFill>
            </a:endParaRPr>
          </a:p>
        </p:txBody>
      </p:sp>
    </p:spTree>
    <p:extLst>
      <p:ext uri="{BB962C8B-B14F-4D97-AF65-F5344CB8AC3E}">
        <p14:creationId xmlns:p14="http://schemas.microsoft.com/office/powerpoint/2010/main" val="530569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endParaRPr lang="zh-CN" altLang="en-US" smtClean="0"/>
          </a:p>
        </p:txBody>
      </p:sp>
      <p:sp>
        <p:nvSpPr>
          <p:cNvPr id="28675" name="内容占位符 2"/>
          <p:cNvSpPr>
            <a:spLocks noGrp="1"/>
          </p:cNvSpPr>
          <p:nvPr>
            <p:ph idx="1"/>
          </p:nvPr>
        </p:nvSpPr>
        <p:spPr/>
        <p:txBody>
          <a:bodyPr/>
          <a:lstStyle/>
          <a:p>
            <a:endParaRPr lang="zh-CN" altLang="en-US" smtClean="0"/>
          </a:p>
        </p:txBody>
      </p:sp>
      <p:sp>
        <p:nvSpPr>
          <p:cNvPr id="28676" name="页脚占位符 3"/>
          <p:cNvSpPr>
            <a:spLocks noGrp="1"/>
          </p:cNvSpPr>
          <p:nvPr>
            <p:ph type="ftr" sz="quarter" idx="4294967295"/>
          </p:nvPr>
        </p:nvSpPr>
        <p:spPr>
          <a:xfrm>
            <a:off x="2627313" y="6248400"/>
            <a:ext cx="3889375" cy="457200"/>
          </a:xfrm>
          <a:prstGeom prst="rect">
            <a:avLst/>
          </a:prstGeom>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席酉民教授  XJTLU 执行校长  UoL 副校长</a:t>
            </a:r>
          </a:p>
        </p:txBody>
      </p:sp>
      <p:sp>
        <p:nvSpPr>
          <p:cNvPr id="28677" name="灯片编号占位符 4"/>
          <p:cNvSpPr>
            <a:spLocks noGrp="1"/>
          </p:cNvSpPr>
          <p:nvPr>
            <p:ph type="sldNum" sz="quarter" idx="4294967295"/>
          </p:nvPr>
        </p:nvSpPr>
        <p:spPr>
          <a:xfrm>
            <a:off x="6553200" y="6248400"/>
            <a:ext cx="2133600" cy="457200"/>
          </a:xfrm>
          <a:prstGeom prst="rect">
            <a:avLst/>
          </a:prstGeom>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F9A1208-145F-412B-BC40-A4AFC0D6A1EC}" type="slidenum">
              <a:rPr lang="en-US" altLang="zh-CN" smtClean="0">
                <a:latin typeface="Arial Black" pitchFamily="34" charset="0"/>
              </a:rPr>
              <a:pPr eaLnBrk="1" hangingPunct="1"/>
              <a:t>15</a:t>
            </a:fld>
            <a:endParaRPr lang="en-US" altLang="zh-CN" smtClean="0">
              <a:latin typeface="Arial Black" pitchFamily="34" charset="0"/>
            </a:endParaRPr>
          </a:p>
        </p:txBody>
      </p:sp>
      <p:sp>
        <p:nvSpPr>
          <p:cNvPr id="28678" name="日期占位符 5"/>
          <p:cNvSpPr>
            <a:spLocks noGrp="1"/>
          </p:cNvSpPr>
          <p:nvPr>
            <p:ph type="dt" sz="quarter" idx="4294967295"/>
          </p:nvPr>
        </p:nvSpPr>
        <p:spPr>
          <a:xfrm>
            <a:off x="457200" y="6245225"/>
            <a:ext cx="2133600" cy="476250"/>
          </a:xfrm>
          <a:prstGeom prst="rect">
            <a:avLst/>
          </a:prstGeom>
          <a:noFill/>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26AA3A2-7077-438A-8350-BB9B4DB3471F}" type="datetime1">
              <a:rPr lang="zh-CN" altLang="en-US" smtClean="0"/>
              <a:pPr eaLnBrk="1" hangingPunct="1"/>
              <a:t>2016/5/17</a:t>
            </a:fld>
            <a:endParaRPr lang="en-US" altLang="zh-CN" smtClean="0"/>
          </a:p>
        </p:txBody>
      </p:sp>
      <p:pic>
        <p:nvPicPr>
          <p:cNvPr id="28679" name="Picture 2" descr="C:\Users\xym\AppData\Local\Microsoft\Windows\Temporary Internet Files\Content.Outlook\AWQ4N10L\South Campus Master Plan-Chinese ver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9144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Rectangle 2"/>
          <p:cNvSpPr txBox="1">
            <a:spLocks noChangeArrowheads="1"/>
          </p:cNvSpPr>
          <p:nvPr/>
        </p:nvSpPr>
        <p:spPr bwMode="auto">
          <a:xfrm>
            <a:off x="2463800" y="142875"/>
            <a:ext cx="6680200"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r>
              <a:rPr lang="en-US" altLang="zh-CN" sz="2800" b="1">
                <a:solidFill>
                  <a:srgbClr val="FF0000"/>
                </a:solidFill>
              </a:rPr>
              <a:t>XJTLU South Campus </a:t>
            </a:r>
            <a:br>
              <a:rPr lang="en-US" altLang="zh-CN" sz="2800" b="1">
                <a:solidFill>
                  <a:srgbClr val="FF0000"/>
                </a:solidFill>
              </a:rPr>
            </a:br>
            <a:r>
              <a:rPr lang="zh-CN" altLang="en-US" sz="2800" b="1">
                <a:solidFill>
                  <a:srgbClr val="FF0000"/>
                </a:solidFill>
                <a:ea typeface="黑体" pitchFamily="49" charset="-122"/>
              </a:rPr>
              <a:t>西交利物浦大学南</a:t>
            </a:r>
            <a:r>
              <a:rPr lang="zh-CN" altLang="en-US" sz="2800" b="1">
                <a:solidFill>
                  <a:srgbClr val="FF0000"/>
                </a:solidFill>
                <a:latin typeface="黑体" pitchFamily="49" charset="-122"/>
                <a:ea typeface="黑体" pitchFamily="49" charset="-122"/>
              </a:rPr>
              <a:t>校园</a:t>
            </a:r>
            <a:endParaRPr lang="en-US" altLang="zh-CN" sz="2800">
              <a:solidFill>
                <a:srgbClr val="FF0000"/>
              </a:solidFill>
            </a:endParaRPr>
          </a:p>
        </p:txBody>
      </p:sp>
    </p:spTree>
    <p:extLst>
      <p:ext uri="{BB962C8B-B14F-4D97-AF65-F5344CB8AC3E}">
        <p14:creationId xmlns:p14="http://schemas.microsoft.com/office/powerpoint/2010/main" val="19414539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endParaRPr lang="en-US" altLang="zh-CN" smtClean="0"/>
          </a:p>
        </p:txBody>
      </p:sp>
      <p:sp>
        <p:nvSpPr>
          <p:cNvPr id="74755" name="Content Placeholder 2"/>
          <p:cNvSpPr>
            <a:spLocks noGrp="1"/>
          </p:cNvSpPr>
          <p:nvPr>
            <p:ph idx="1"/>
          </p:nvPr>
        </p:nvSpPr>
        <p:spPr/>
        <p:txBody>
          <a:bodyPr/>
          <a:lstStyle/>
          <a:p>
            <a:endParaRPr lang="en-US" altLang="zh-CN" smtClean="0"/>
          </a:p>
        </p:txBody>
      </p:sp>
      <p:pic>
        <p:nvPicPr>
          <p:cNvPr id="74756" name="Picture 2" descr="F:\South campus documents for Christmas party presentation\Pictures selection for Christmas party's presentation\South campus - 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017520" y="228600"/>
            <a:ext cx="5989320" cy="954107"/>
          </a:xfrm>
          <a:prstGeom prst="rect">
            <a:avLst/>
          </a:prstGeom>
        </p:spPr>
        <p:txBody>
          <a:bodyPr wrap="square">
            <a:spAutoFit/>
          </a:bodyPr>
          <a:lstStyle/>
          <a:p>
            <a:pPr algn="r" eaLnBrk="1" hangingPunct="1"/>
            <a:r>
              <a:rPr lang="en-US" sz="2800" b="1" dirty="0">
                <a:solidFill>
                  <a:srgbClr val="FF0000"/>
                </a:solidFill>
              </a:rPr>
              <a:t>Exterior Picture of South Campus </a:t>
            </a:r>
          </a:p>
          <a:p>
            <a:pPr algn="r" eaLnBrk="1" hangingPunct="1"/>
            <a:r>
              <a:rPr lang="zh-CN" altLang="en-US" sz="2800" b="1" dirty="0">
                <a:solidFill>
                  <a:srgbClr val="FF0000"/>
                </a:solidFill>
                <a:latin typeface="黑体" pitchFamily="49" charset="-122"/>
                <a:ea typeface="黑体" pitchFamily="49" charset="-122"/>
              </a:rPr>
              <a:t>南校区外景图</a:t>
            </a:r>
            <a:endParaRPr lang="en-US" sz="28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3945038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ChangeArrowheads="1"/>
          </p:cNvSpPr>
          <p:nvPr/>
        </p:nvSpPr>
        <p:spPr bwMode="auto">
          <a:xfrm>
            <a:off x="5940425" y="5949950"/>
            <a:ext cx="2952750" cy="503238"/>
          </a:xfrm>
          <a:prstGeom prst="rect">
            <a:avLst/>
          </a:prstGeom>
          <a:solidFill>
            <a:schemeClr val="bg1"/>
          </a:solidFill>
          <a:ln w="9525">
            <a:noFill/>
            <a:miter lim="800000"/>
            <a:headEnd/>
            <a:tailEnd/>
          </a:ln>
        </p:spPr>
        <p:txBody>
          <a:bodyPr wrap="none" lIns="0" tIns="0" rIns="0" bIns="0" anchor="ctr"/>
          <a:lstStyle/>
          <a:p>
            <a:endParaRPr lang="zh-CN" altLang="zh-CN"/>
          </a:p>
        </p:txBody>
      </p:sp>
      <p:pic>
        <p:nvPicPr>
          <p:cNvPr id="44034" name="Picture 3" descr="封面2"/>
          <p:cNvPicPr>
            <a:picLocks noChangeAspect="1" noChangeArrowheads="1"/>
          </p:cNvPicPr>
          <p:nvPr/>
        </p:nvPicPr>
        <p:blipFill>
          <a:blip r:embed="rId3"/>
          <a:srcRect/>
          <a:stretch>
            <a:fillRect/>
          </a:stretch>
        </p:blipFill>
        <p:spPr bwMode="auto">
          <a:xfrm>
            <a:off x="4106863" y="0"/>
            <a:ext cx="5037137" cy="6121400"/>
          </a:xfrm>
          <a:prstGeom prst="rect">
            <a:avLst/>
          </a:prstGeom>
          <a:noFill/>
          <a:ln w="9525">
            <a:noFill/>
            <a:miter lim="800000"/>
            <a:headEnd/>
            <a:tailEnd/>
          </a:ln>
        </p:spPr>
      </p:pic>
      <p:sp>
        <p:nvSpPr>
          <p:cNvPr id="44035" name="Rectangle 4"/>
          <p:cNvSpPr>
            <a:spLocks noChangeArrowheads="1"/>
          </p:cNvSpPr>
          <p:nvPr/>
        </p:nvSpPr>
        <p:spPr bwMode="auto">
          <a:xfrm>
            <a:off x="971550" y="2708275"/>
            <a:ext cx="3457575" cy="2224088"/>
          </a:xfrm>
          <a:prstGeom prst="rect">
            <a:avLst/>
          </a:prstGeom>
          <a:noFill/>
          <a:ln w="9525">
            <a:noFill/>
            <a:miter lim="800000"/>
            <a:headEnd/>
            <a:tailEnd/>
          </a:ln>
        </p:spPr>
        <p:txBody>
          <a:bodyPr anchor="b"/>
          <a:lstStyle/>
          <a:p>
            <a:pPr algn="ctr"/>
            <a:r>
              <a:rPr lang="en-US" altLang="zh-CN" sz="4000" b="1" dirty="0">
                <a:solidFill>
                  <a:schemeClr val="accent2"/>
                </a:solidFill>
              </a:rPr>
              <a:t>Thank You !</a:t>
            </a:r>
          </a:p>
          <a:p>
            <a:pPr algn="ctr"/>
            <a:endParaRPr lang="en-US" altLang="zh-CN" sz="3600" b="1" dirty="0">
              <a:solidFill>
                <a:schemeClr val="accent2"/>
              </a:solidFill>
              <a:latin typeface="黑体" pitchFamily="2" charset="-122"/>
              <a:ea typeface="黑体" pitchFamily="2" charset="-122"/>
            </a:endParaRPr>
          </a:p>
        </p:txBody>
      </p:sp>
      <p:pic>
        <p:nvPicPr>
          <p:cNvPr id="44036" name="Picture 8" descr="D:\Visual Identity 视觉统一系统\Logo and Title（low）.jpg"/>
          <p:cNvPicPr>
            <a:picLocks noChangeAspect="1" noChangeArrowheads="1"/>
          </p:cNvPicPr>
          <p:nvPr/>
        </p:nvPicPr>
        <p:blipFill>
          <a:blip r:embed="rId4"/>
          <a:srcRect/>
          <a:stretch>
            <a:fillRect/>
          </a:stretch>
        </p:blipFill>
        <p:spPr bwMode="auto">
          <a:xfrm>
            <a:off x="5148263" y="5326063"/>
            <a:ext cx="2900362" cy="623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
          <p:cNvSpPr>
            <a:spLocks noChangeArrowheads="1"/>
          </p:cNvSpPr>
          <p:nvPr/>
        </p:nvSpPr>
        <p:spPr bwMode="auto">
          <a:xfrm>
            <a:off x="5580063" y="5718175"/>
            <a:ext cx="3240087" cy="950913"/>
          </a:xfrm>
          <a:prstGeom prst="rect">
            <a:avLst/>
          </a:prstGeom>
          <a:solidFill>
            <a:schemeClr val="bg1"/>
          </a:solidFill>
          <a:ln w="0" algn="ctr">
            <a:solidFill>
              <a:schemeClr val="bg1"/>
            </a:solidFill>
            <a:round/>
            <a:headEnd/>
            <a:tailEnd/>
          </a:ln>
        </p:spPr>
        <p:txBody>
          <a:bodyPr/>
          <a:lstStyle/>
          <a:p>
            <a:pPr eaLnBrk="0" hangingPunct="0"/>
            <a:endParaRPr lang="en-GB" altLang="zh-CN"/>
          </a:p>
        </p:txBody>
      </p:sp>
      <p:pic>
        <p:nvPicPr>
          <p:cNvPr id="22531" name="Picture 2" descr="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25" y="831850"/>
            <a:ext cx="8305800" cy="558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 Box 4"/>
          <p:cNvSpPr txBox="1">
            <a:spLocks noChangeArrowheads="1"/>
          </p:cNvSpPr>
          <p:nvPr/>
        </p:nvSpPr>
        <p:spPr bwMode="auto">
          <a:xfrm>
            <a:off x="896937" y="137160"/>
            <a:ext cx="8247063"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20000"/>
              </a:spcBef>
              <a:buClr>
                <a:schemeClr val="bg2"/>
              </a:buClr>
              <a:buSzPct val="75000"/>
            </a:pPr>
            <a:r>
              <a:rPr lang="en-US" altLang="zh-CN" sz="2800" b="1" dirty="0">
                <a:solidFill>
                  <a:srgbClr val="000099"/>
                </a:solidFill>
                <a:latin typeface="+mj-lt"/>
                <a:ea typeface="黑体" pitchFamily="49" charset="-122"/>
              </a:rPr>
              <a:t>Xi’an </a:t>
            </a:r>
            <a:r>
              <a:rPr lang="en-US" altLang="zh-CN" sz="2800" b="1" dirty="0" err="1">
                <a:solidFill>
                  <a:srgbClr val="000099"/>
                </a:solidFill>
                <a:latin typeface="+mj-lt"/>
                <a:ea typeface="黑体" pitchFamily="49" charset="-122"/>
              </a:rPr>
              <a:t>Jiaotong</a:t>
            </a:r>
            <a:r>
              <a:rPr lang="en-US" altLang="zh-CN" sz="2800" b="1" dirty="0">
                <a:solidFill>
                  <a:srgbClr val="000099"/>
                </a:solidFill>
                <a:latin typeface="+mj-lt"/>
                <a:ea typeface="黑体" pitchFamily="49" charset="-122"/>
              </a:rPr>
              <a:t> Liverpool University</a:t>
            </a:r>
            <a:r>
              <a:rPr lang="zh-CN" altLang="en-US" sz="2800" b="1" dirty="0">
                <a:solidFill>
                  <a:srgbClr val="000099"/>
                </a:solidFill>
                <a:latin typeface="+mj-lt"/>
                <a:ea typeface="黑体" pitchFamily="49" charset="-122"/>
              </a:rPr>
              <a:t>（</a:t>
            </a:r>
            <a:r>
              <a:rPr lang="en-US" altLang="zh-CN" sz="2800" b="1" dirty="0">
                <a:solidFill>
                  <a:srgbClr val="000099"/>
                </a:solidFill>
                <a:latin typeface="+mj-lt"/>
                <a:ea typeface="黑体" pitchFamily="49" charset="-122"/>
              </a:rPr>
              <a:t>XJTLU)</a:t>
            </a:r>
          </a:p>
          <a:p>
            <a:pPr eaLnBrk="1" hangingPunct="1">
              <a:spcBef>
                <a:spcPct val="20000"/>
              </a:spcBef>
              <a:buClr>
                <a:schemeClr val="bg2"/>
              </a:buClr>
              <a:buSzPct val="75000"/>
            </a:pPr>
            <a:r>
              <a:rPr lang="zh-CN" altLang="en-US" sz="2800" b="1" dirty="0">
                <a:solidFill>
                  <a:srgbClr val="000099"/>
                </a:solidFill>
                <a:latin typeface="黑体" pitchFamily="49" charset="-122"/>
                <a:ea typeface="黑体" pitchFamily="49" charset="-122"/>
              </a:rPr>
              <a:t>西交利物浦大学（西浦）</a:t>
            </a:r>
            <a:r>
              <a:rPr lang="en-US" altLang="zh-CN" sz="2800" b="1" dirty="0">
                <a:solidFill>
                  <a:srgbClr val="000099"/>
                </a:solidFill>
                <a:latin typeface="黑体" pitchFamily="49" charset="-122"/>
                <a:ea typeface="黑体" pitchFamily="49" charset="-122"/>
              </a:rPr>
              <a:t> </a:t>
            </a:r>
          </a:p>
        </p:txBody>
      </p:sp>
      <p:pic>
        <p:nvPicPr>
          <p:cNvPr id="7" name="Picture 8" descr="Logo A (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0" y="4260850"/>
            <a:ext cx="58578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2286000" y="319405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b="1" dirty="0" err="1">
                <a:solidFill>
                  <a:schemeClr val="accent2">
                    <a:lumMod val="75000"/>
                  </a:schemeClr>
                </a:solidFill>
              </a:rPr>
              <a:t>UoL</a:t>
            </a:r>
            <a:endParaRPr lang="en-US" altLang="zh-CN" b="1" dirty="0">
              <a:solidFill>
                <a:schemeClr val="accent2">
                  <a:lumMod val="75000"/>
                </a:schemeClr>
              </a:solidFill>
            </a:endParaRPr>
          </a:p>
        </p:txBody>
      </p:sp>
      <p:sp>
        <p:nvSpPr>
          <p:cNvPr id="9" name="TextBox 8"/>
          <p:cNvSpPr txBox="1">
            <a:spLocks noChangeArrowheads="1"/>
          </p:cNvSpPr>
          <p:nvPr/>
        </p:nvSpPr>
        <p:spPr bwMode="auto">
          <a:xfrm>
            <a:off x="4800600" y="3803650"/>
            <a:ext cx="91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b="1" dirty="0">
                <a:solidFill>
                  <a:schemeClr val="accent2">
                    <a:lumMod val="75000"/>
                  </a:schemeClr>
                </a:solidFill>
              </a:rPr>
              <a:t>XJTU</a:t>
            </a:r>
          </a:p>
        </p:txBody>
      </p:sp>
      <p:sp>
        <p:nvSpPr>
          <p:cNvPr id="10" name="Rectangle 4"/>
          <p:cNvSpPr txBox="1">
            <a:spLocks noChangeArrowheads="1"/>
          </p:cNvSpPr>
          <p:nvPr/>
        </p:nvSpPr>
        <p:spPr>
          <a:xfrm>
            <a:off x="796925" y="4437063"/>
            <a:ext cx="8305800" cy="2436812"/>
          </a:xfrm>
          <a:prstGeom prst="rect">
            <a:avLst/>
          </a:prstGeom>
          <a:noFill/>
        </p:spPr>
        <p:txBody>
          <a:bodyPr/>
          <a:lstStyle/>
          <a:p>
            <a:pPr marL="285750" indent="-285750">
              <a:spcBef>
                <a:spcPts val="600"/>
              </a:spcBef>
              <a:buFont typeface="Arial" pitchFamily="34" charset="0"/>
              <a:buChar char="•"/>
              <a:defRPr/>
            </a:pPr>
            <a:r>
              <a:rPr lang="en-GB" altLang="zh-CN" b="1" kern="0" dirty="0">
                <a:solidFill>
                  <a:schemeClr val="accent2">
                    <a:lumMod val="75000"/>
                  </a:schemeClr>
                </a:solidFill>
                <a:ea typeface="宋体" pitchFamily="2" charset="-122"/>
              </a:rPr>
              <a:t>Sept. 2004: Agreement signed</a:t>
            </a:r>
          </a:p>
          <a:p>
            <a:pPr marL="285750" indent="-285750">
              <a:spcBef>
                <a:spcPts val="600"/>
              </a:spcBef>
              <a:buFont typeface="Arial" pitchFamily="34" charset="0"/>
              <a:buChar char="•"/>
              <a:defRPr/>
            </a:pPr>
            <a:r>
              <a:rPr lang="en-GB" altLang="zh-CN" b="1" dirty="0">
                <a:solidFill>
                  <a:schemeClr val="accent2">
                    <a:lumMod val="75000"/>
                  </a:schemeClr>
                </a:solidFill>
                <a:latin typeface="+mj-lt"/>
                <a:ea typeface="宋体" pitchFamily="2" charset="-122"/>
              </a:rPr>
              <a:t>Mid of 2006: Licenced by </a:t>
            </a:r>
            <a:r>
              <a:rPr lang="en-GB" altLang="zh-CN" b="1" dirty="0" err="1" smtClean="0">
                <a:solidFill>
                  <a:schemeClr val="accent2">
                    <a:lumMod val="75000"/>
                  </a:schemeClr>
                </a:solidFill>
                <a:latin typeface="+mj-lt"/>
                <a:ea typeface="宋体" pitchFamily="2" charset="-122"/>
              </a:rPr>
              <a:t>MoE</a:t>
            </a:r>
            <a:r>
              <a:rPr lang="en-GB" altLang="zh-CN" b="1" dirty="0" smtClean="0">
                <a:solidFill>
                  <a:schemeClr val="accent2">
                    <a:lumMod val="75000"/>
                  </a:schemeClr>
                </a:solidFill>
                <a:latin typeface="+mj-lt"/>
                <a:ea typeface="宋体" pitchFamily="2" charset="-122"/>
              </a:rPr>
              <a:t>(Ministry of Education)</a:t>
            </a:r>
            <a:r>
              <a:rPr lang="zh-CN" altLang="en-US" b="1" dirty="0" smtClean="0">
                <a:solidFill>
                  <a:schemeClr val="accent2">
                    <a:lumMod val="75000"/>
                  </a:schemeClr>
                </a:solidFill>
                <a:latin typeface="+mj-lt"/>
                <a:ea typeface="宋体" pitchFamily="2" charset="-122"/>
              </a:rPr>
              <a:t>，</a:t>
            </a:r>
            <a:r>
              <a:rPr lang="en-US" altLang="zh-CN" b="1" dirty="0">
                <a:solidFill>
                  <a:schemeClr val="accent2">
                    <a:lumMod val="75000"/>
                  </a:schemeClr>
                </a:solidFill>
                <a:latin typeface="+mj-lt"/>
                <a:ea typeface="宋体" pitchFamily="2" charset="-122"/>
              </a:rPr>
              <a:t>160 first tier students</a:t>
            </a:r>
          </a:p>
          <a:p>
            <a:pPr marL="285750" indent="-285750">
              <a:spcBef>
                <a:spcPts val="600"/>
              </a:spcBef>
              <a:buFont typeface="Arial" pitchFamily="34" charset="0"/>
              <a:buChar char="•"/>
              <a:defRPr/>
            </a:pPr>
            <a:r>
              <a:rPr lang="en-US" altLang="zh-CN" sz="2000" b="1" dirty="0" smtClean="0">
                <a:solidFill>
                  <a:schemeClr val="accent2">
                    <a:lumMod val="75000"/>
                  </a:schemeClr>
                </a:solidFill>
                <a:ea typeface="宋体" pitchFamily="2" charset="-122"/>
              </a:rPr>
              <a:t>9,700 </a:t>
            </a:r>
            <a:r>
              <a:rPr lang="en-US" altLang="zh-CN" sz="2000" b="1" dirty="0">
                <a:solidFill>
                  <a:schemeClr val="accent2">
                    <a:lumMod val="75000"/>
                  </a:schemeClr>
                </a:solidFill>
                <a:ea typeface="宋体" pitchFamily="2" charset="-122"/>
              </a:rPr>
              <a:t>students, </a:t>
            </a:r>
            <a:r>
              <a:rPr lang="en-US" altLang="zh-CN" sz="2000" b="1" dirty="0" smtClean="0">
                <a:solidFill>
                  <a:schemeClr val="accent2">
                    <a:lumMod val="75000"/>
                  </a:schemeClr>
                </a:solidFill>
                <a:ea typeface="宋体" pitchFamily="2" charset="-122"/>
              </a:rPr>
              <a:t>&gt;7,000 </a:t>
            </a:r>
            <a:r>
              <a:rPr lang="en-US" altLang="zh-CN" sz="2000" b="1" dirty="0" smtClean="0">
                <a:solidFill>
                  <a:schemeClr val="accent2">
                    <a:lumMod val="75000"/>
                  </a:schemeClr>
                </a:solidFill>
                <a:ea typeface="宋体" pitchFamily="2" charset="-122"/>
              </a:rPr>
              <a:t>at XJTLU campus</a:t>
            </a:r>
            <a:r>
              <a:rPr lang="en-US" altLang="zh-CN" sz="2000" b="1" dirty="0" smtClean="0">
                <a:solidFill>
                  <a:schemeClr val="accent2">
                    <a:lumMod val="75000"/>
                  </a:schemeClr>
                </a:solidFill>
                <a:latin typeface="+mj-lt"/>
                <a:ea typeface="黑体" pitchFamily="49" charset="-122"/>
              </a:rPr>
              <a:t> </a:t>
            </a:r>
            <a:endParaRPr lang="en-US" altLang="zh-CN" sz="2000" b="1" dirty="0">
              <a:solidFill>
                <a:schemeClr val="accent2">
                  <a:lumMod val="75000"/>
                </a:schemeClr>
              </a:solidFill>
              <a:latin typeface="+mj-lt"/>
              <a:ea typeface="黑体" pitchFamily="49" charset="-122"/>
            </a:endParaRPr>
          </a:p>
          <a:p>
            <a:pPr marL="342900" indent="-342900">
              <a:buFont typeface="Arial" pitchFamily="34" charset="0"/>
              <a:buChar char="•"/>
              <a:defRPr/>
            </a:pPr>
            <a:r>
              <a:rPr lang="en-US" altLang="zh-CN" sz="2000" b="1" dirty="0">
                <a:solidFill>
                  <a:schemeClr val="accent2">
                    <a:lumMod val="75000"/>
                  </a:schemeClr>
                </a:solidFill>
                <a:ea typeface="宋体" pitchFamily="2" charset="-122"/>
              </a:rPr>
              <a:t>Programmes: 24 science, engineering, </a:t>
            </a:r>
            <a:r>
              <a:rPr lang="en-US" altLang="zh-CN" sz="2000" b="1" dirty="0" smtClean="0">
                <a:solidFill>
                  <a:schemeClr val="accent2">
                    <a:lumMod val="75000"/>
                  </a:schemeClr>
                </a:solidFill>
                <a:ea typeface="宋体" pitchFamily="2" charset="-122"/>
              </a:rPr>
              <a:t>management, social</a:t>
            </a:r>
            <a:endParaRPr lang="en-US" altLang="zh-CN" sz="2000" b="1" dirty="0">
              <a:solidFill>
                <a:schemeClr val="accent2">
                  <a:lumMod val="75000"/>
                </a:schemeClr>
              </a:solidFill>
              <a:ea typeface="宋体" pitchFamily="2" charset="-122"/>
            </a:endParaRPr>
          </a:p>
          <a:p>
            <a:pPr marL="742950" lvl="1" indent="-285750">
              <a:buFont typeface="Arial" pitchFamily="34" charset="0"/>
              <a:buChar char="•"/>
              <a:defRPr/>
            </a:pPr>
            <a:r>
              <a:rPr lang="en-US" altLang="zh-CN" b="1" dirty="0" smtClean="0">
                <a:solidFill>
                  <a:schemeClr val="accent2">
                    <a:lumMod val="75000"/>
                  </a:schemeClr>
                </a:solidFill>
                <a:ea typeface="宋体" pitchFamily="2" charset="-122"/>
              </a:rPr>
              <a:t>6</a:t>
            </a:r>
            <a:r>
              <a:rPr lang="en-US" altLang="zh-CN" b="1" baseline="30000" dirty="0" smtClean="0">
                <a:solidFill>
                  <a:schemeClr val="accent2">
                    <a:lumMod val="75000"/>
                  </a:schemeClr>
                </a:solidFill>
                <a:ea typeface="宋体" pitchFamily="2" charset="-122"/>
              </a:rPr>
              <a:t>th</a:t>
            </a:r>
            <a:r>
              <a:rPr lang="en-US" altLang="zh-CN" b="1" dirty="0" smtClean="0">
                <a:solidFill>
                  <a:schemeClr val="accent2">
                    <a:lumMod val="75000"/>
                  </a:schemeClr>
                </a:solidFill>
                <a:ea typeface="宋体" pitchFamily="2" charset="-122"/>
              </a:rPr>
              <a:t> </a:t>
            </a:r>
            <a:r>
              <a:rPr lang="en-US" altLang="zh-CN" b="1" dirty="0">
                <a:solidFill>
                  <a:schemeClr val="accent2">
                    <a:lumMod val="75000"/>
                  </a:schemeClr>
                </a:solidFill>
                <a:ea typeface="宋体" pitchFamily="2" charset="-122"/>
              </a:rPr>
              <a:t>UG cohort graduates this year</a:t>
            </a:r>
          </a:p>
          <a:p>
            <a:pPr marL="742950" lvl="1" indent="-285750">
              <a:buFont typeface="Arial" pitchFamily="34" charset="0"/>
              <a:buChar char="•"/>
              <a:defRPr/>
            </a:pPr>
            <a:r>
              <a:rPr lang="en-US" altLang="zh-CN" b="1" dirty="0" smtClean="0">
                <a:solidFill>
                  <a:schemeClr val="accent2">
                    <a:lumMod val="75000"/>
                  </a:schemeClr>
                </a:solidFill>
                <a:ea typeface="宋体" pitchFamily="2" charset="-122"/>
              </a:rPr>
              <a:t>3</a:t>
            </a:r>
            <a:r>
              <a:rPr lang="en-US" altLang="zh-CN" b="1" baseline="30000" dirty="0" smtClean="0">
                <a:solidFill>
                  <a:schemeClr val="accent2">
                    <a:lumMod val="75000"/>
                  </a:schemeClr>
                </a:solidFill>
                <a:ea typeface="宋体" pitchFamily="2" charset="-122"/>
              </a:rPr>
              <a:t>st</a:t>
            </a:r>
            <a:r>
              <a:rPr lang="en-US" altLang="zh-CN" b="1" dirty="0" smtClean="0">
                <a:solidFill>
                  <a:schemeClr val="accent2">
                    <a:lumMod val="75000"/>
                  </a:schemeClr>
                </a:solidFill>
                <a:ea typeface="宋体" pitchFamily="2" charset="-122"/>
              </a:rPr>
              <a:t> </a:t>
            </a:r>
            <a:r>
              <a:rPr lang="en-US" altLang="zh-CN" b="1" dirty="0">
                <a:solidFill>
                  <a:schemeClr val="accent2">
                    <a:lumMod val="75000"/>
                  </a:schemeClr>
                </a:solidFill>
                <a:ea typeface="宋体" pitchFamily="2" charset="-122"/>
              </a:rPr>
              <a:t>MSc students graduated in January</a:t>
            </a:r>
          </a:p>
          <a:p>
            <a:pPr marL="742950" lvl="1" indent="-285750">
              <a:buFont typeface="Arial" pitchFamily="34" charset="0"/>
              <a:buChar char="•"/>
              <a:defRPr/>
            </a:pPr>
            <a:r>
              <a:rPr lang="en-US" altLang="zh-CN" b="1" dirty="0" smtClean="0">
                <a:solidFill>
                  <a:schemeClr val="accent2">
                    <a:lumMod val="75000"/>
                  </a:schemeClr>
                </a:solidFill>
                <a:ea typeface="宋体" pitchFamily="2" charset="-122"/>
              </a:rPr>
              <a:t>3</a:t>
            </a:r>
            <a:r>
              <a:rPr lang="en-US" altLang="zh-CN" b="1" baseline="30000" dirty="0" smtClean="0">
                <a:solidFill>
                  <a:schemeClr val="accent2">
                    <a:lumMod val="75000"/>
                  </a:schemeClr>
                </a:solidFill>
                <a:ea typeface="宋体" pitchFamily="2" charset="-122"/>
              </a:rPr>
              <a:t>st</a:t>
            </a:r>
            <a:r>
              <a:rPr lang="en-US" altLang="zh-CN" b="1" dirty="0" smtClean="0">
                <a:solidFill>
                  <a:schemeClr val="accent2">
                    <a:lumMod val="75000"/>
                  </a:schemeClr>
                </a:solidFill>
                <a:ea typeface="宋体" pitchFamily="2" charset="-122"/>
              </a:rPr>
              <a:t> </a:t>
            </a:r>
            <a:r>
              <a:rPr lang="en-US" altLang="zh-CN" b="1" dirty="0">
                <a:solidFill>
                  <a:schemeClr val="accent2">
                    <a:lumMod val="75000"/>
                  </a:schemeClr>
                </a:solidFill>
                <a:ea typeface="宋体" pitchFamily="2" charset="-122"/>
              </a:rPr>
              <a:t>PhD student </a:t>
            </a:r>
            <a:r>
              <a:rPr lang="en-US" altLang="zh-CN" b="1" dirty="0" smtClean="0">
                <a:solidFill>
                  <a:schemeClr val="accent2">
                    <a:lumMod val="75000"/>
                  </a:schemeClr>
                </a:solidFill>
                <a:ea typeface="宋体" pitchFamily="2" charset="-122"/>
              </a:rPr>
              <a:t>graduated </a:t>
            </a:r>
            <a:r>
              <a:rPr lang="en-US" altLang="zh-CN" b="1" dirty="0">
                <a:solidFill>
                  <a:schemeClr val="accent2">
                    <a:lumMod val="75000"/>
                  </a:schemeClr>
                </a:solidFill>
                <a:ea typeface="宋体" pitchFamily="2" charset="-122"/>
              </a:rPr>
              <a:t>in June</a:t>
            </a:r>
            <a:endParaRPr lang="en-US" altLang="zh-CN" sz="2000" b="1" dirty="0">
              <a:solidFill>
                <a:schemeClr val="accent2">
                  <a:lumMod val="75000"/>
                </a:schemeClr>
              </a:solidFill>
              <a:latin typeface="+mj-lt"/>
              <a:ea typeface="黑体" pitchFamily="49" charset="-122"/>
            </a:endParaRPr>
          </a:p>
        </p:txBody>
      </p:sp>
    </p:spTree>
    <p:extLst>
      <p:ext uri="{BB962C8B-B14F-4D97-AF65-F5344CB8AC3E}">
        <p14:creationId xmlns:p14="http://schemas.microsoft.com/office/powerpoint/2010/main" val="2113809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50" presetClass="path" presetSubtype="0" accel="50000" decel="50000" fill="hold" grpId="0" nodeType="withEffect">
                                  <p:stCondLst>
                                    <p:cond delay="0"/>
                                  </p:stCondLst>
                                  <p:childTnLst>
                                    <p:animMotion origin="layout" path="M 0 -2.83599E-6 L 0.18542 -2.83599E-6 C 0.2684 -2.83599E-6 0.37083 0.04742 0.37083 0.08605 L 0.37083 0.17303 " pathEditMode="relative" rAng="0" ptsTypes="FfFF">
                                      <p:cBhvr>
                                        <p:cTn id="10" dur="2000" fill="hold"/>
                                        <p:tgtEl>
                                          <p:spTgt spid="2"/>
                                        </p:tgtEl>
                                        <p:attrNameLst>
                                          <p:attrName>ppt_x</p:attrName>
                                          <p:attrName>ppt_y</p:attrName>
                                        </p:attrNameLst>
                                      </p:cBhvr>
                                      <p:rCtr x="18542" y="8651"/>
                                    </p:animMotion>
                                  </p:childTnLst>
                                  <p:subTnLst>
                                    <p:set>
                                      <p:cBhvr override="childStyle">
                                        <p:cTn dur="1" fill="hold" display="0" masterRel="sameClick" afterEffect="1">
                                          <p:stCondLst>
                                            <p:cond evt="end" delay="0">
                                              <p:tn val="9"/>
                                            </p:cond>
                                          </p:stCondLst>
                                        </p:cTn>
                                        <p:tgtEl>
                                          <p:spTgt spid="2"/>
                                        </p:tgtEl>
                                        <p:attrNameLst>
                                          <p:attrName>style.visibility</p:attrName>
                                        </p:attrNameLst>
                                      </p:cBhvr>
                                      <p:to>
                                        <p:strVal val="hidden"/>
                                      </p:to>
                                    </p:set>
                                  </p:subTnLst>
                                </p:cTn>
                              </p:par>
                              <p:par>
                                <p:cTn id="11" presetID="50" presetClass="path" presetSubtype="0" accel="50000" decel="50000" fill="hold" grpId="0" nodeType="withEffect">
                                  <p:stCondLst>
                                    <p:cond delay="0"/>
                                  </p:stCondLst>
                                  <p:childTnLst>
                                    <p:animMotion origin="layout" path="M -3.33333E-6 -3.62248E-6 L 0.03334 -3.62248E-6 C 0.04809 -3.62248E-6 0.06667 0.02429 0.06667 0.04395 L 0.06667 0.08883 " pathEditMode="relative" rAng="0" ptsTypes="FfFF">
                                      <p:cBhvr>
                                        <p:cTn id="12" dur="2000" fill="hold"/>
                                        <p:tgtEl>
                                          <p:spTgt spid="9"/>
                                        </p:tgtEl>
                                        <p:attrNameLst>
                                          <p:attrName>ppt_x</p:attrName>
                                          <p:attrName>ppt_y</p:attrName>
                                        </p:attrNameLst>
                                      </p:cBhvr>
                                      <p:rCtr x="3333" y="4441"/>
                                    </p:animMotion>
                                  </p:childTnLst>
                                  <p:subTnLst>
                                    <p:set>
                                      <p:cBhvr override="childStyle">
                                        <p:cTn dur="1" fill="hold" display="0" masterRel="sameClick" afterEffect="1">
                                          <p:stCondLst>
                                            <p:cond evt="end" delay="0">
                                              <p:tn val="11"/>
                                            </p:cond>
                                          </p:stCondLst>
                                        </p:cTn>
                                        <p:tgtEl>
                                          <p:spTgt spid="9"/>
                                        </p:tgtEl>
                                        <p:attrNameLst>
                                          <p:attrName>style.visibility</p:attrName>
                                        </p:attrNameLst>
                                      </p:cBhvr>
                                      <p:to>
                                        <p:strVal val="hidden"/>
                                      </p:to>
                                    </p:set>
                                  </p:subTnLst>
                                </p:cTn>
                              </p:par>
                              <p:par>
                                <p:cTn id="13" presetID="53" presetClass="entr" presetSubtype="16" fill="hold" nodeType="withEffect">
                                  <p:stCondLst>
                                    <p:cond delay="175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 calcmode="lin" valueType="num">
                                      <p:cBhvr additive="base">
                                        <p:cTn id="22"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 calcmode="lin" valueType="num">
                                      <p:cBhvr additive="base">
                                        <p:cTn id="28"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nodeType="click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 calcmode="lin" valueType="num">
                                      <p:cBhvr additive="base">
                                        <p:cTn id="34"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10">
                                            <p:txEl>
                                              <p:pRg st="4" end="4"/>
                                            </p:txEl>
                                          </p:spTgt>
                                        </p:tgtEl>
                                        <p:attrNameLst>
                                          <p:attrName>style.visibility</p:attrName>
                                        </p:attrNameLst>
                                      </p:cBhvr>
                                      <p:to>
                                        <p:strVal val="visible"/>
                                      </p:to>
                                    </p:set>
                                    <p:anim calcmode="lin" valueType="num">
                                      <p:cBhvr additive="base">
                                        <p:cTn id="40"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nodeType="clickEffect">
                                  <p:stCondLst>
                                    <p:cond delay="0"/>
                                  </p:stCondLst>
                                  <p:childTnLst>
                                    <p:set>
                                      <p:cBhvr>
                                        <p:cTn id="45" dur="1" fill="hold">
                                          <p:stCondLst>
                                            <p:cond delay="0"/>
                                          </p:stCondLst>
                                        </p:cTn>
                                        <p:tgtEl>
                                          <p:spTgt spid="10">
                                            <p:txEl>
                                              <p:pRg st="5" end="5"/>
                                            </p:txEl>
                                          </p:spTgt>
                                        </p:tgtEl>
                                        <p:attrNameLst>
                                          <p:attrName>style.visibility</p:attrName>
                                        </p:attrNameLst>
                                      </p:cBhvr>
                                      <p:to>
                                        <p:strVal val="visible"/>
                                      </p:to>
                                    </p:set>
                                    <p:anim calcmode="lin" valueType="num">
                                      <p:cBhvr additive="base">
                                        <p:cTn id="46"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nodeType="clickEffect">
                                  <p:stCondLst>
                                    <p:cond delay="0"/>
                                  </p:stCondLst>
                                  <p:childTnLst>
                                    <p:set>
                                      <p:cBhvr>
                                        <p:cTn id="51" dur="1" fill="hold">
                                          <p:stCondLst>
                                            <p:cond delay="0"/>
                                          </p:stCondLst>
                                        </p:cTn>
                                        <p:tgtEl>
                                          <p:spTgt spid="10">
                                            <p:txEl>
                                              <p:pRg st="6" end="6"/>
                                            </p:txEl>
                                          </p:spTgt>
                                        </p:tgtEl>
                                        <p:attrNameLst>
                                          <p:attrName>style.visibility</p:attrName>
                                        </p:attrNameLst>
                                      </p:cBhvr>
                                      <p:to>
                                        <p:strVal val="visible"/>
                                      </p:to>
                                    </p:set>
                                    <p:anim calcmode="lin" valueType="num">
                                      <p:cBhvr additive="base">
                                        <p:cTn id="52"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矩形 24"/>
          <p:cNvSpPr>
            <a:spLocks noChangeArrowheads="1"/>
          </p:cNvSpPr>
          <p:nvPr/>
        </p:nvSpPr>
        <p:spPr bwMode="auto">
          <a:xfrm>
            <a:off x="5598318" y="5797392"/>
            <a:ext cx="3240087" cy="950912"/>
          </a:xfrm>
          <a:prstGeom prst="rect">
            <a:avLst/>
          </a:prstGeom>
          <a:solidFill>
            <a:schemeClr val="bg1"/>
          </a:solidFill>
          <a:ln w="0" algn="ctr">
            <a:solidFill>
              <a:schemeClr val="bg1"/>
            </a:solidFill>
            <a:round/>
            <a:headEnd/>
            <a:tailEnd/>
          </a:ln>
        </p:spPr>
        <p:txBody>
          <a:bodyPr/>
          <a:lstStyle/>
          <a:p>
            <a:pPr eaLnBrk="0" hangingPunct="0"/>
            <a:endParaRPr lang="en-GB" altLang="zh-CN"/>
          </a:p>
        </p:txBody>
      </p:sp>
      <p:sp>
        <p:nvSpPr>
          <p:cNvPr id="45058" name="AutoShape 2"/>
          <p:cNvSpPr>
            <a:spLocks noChangeArrowheads="1"/>
          </p:cNvSpPr>
          <p:nvPr/>
        </p:nvSpPr>
        <p:spPr bwMode="auto">
          <a:xfrm>
            <a:off x="4148137" y="2858135"/>
            <a:ext cx="1522413" cy="1081088"/>
          </a:xfrm>
          <a:prstGeom prst="leftRightArrow">
            <a:avLst>
              <a:gd name="adj1" fmla="val 39083"/>
              <a:gd name="adj2" fmla="val 29814"/>
            </a:avLst>
          </a:prstGeom>
          <a:ln w="19050">
            <a:headEnd/>
            <a:tailEnd/>
          </a:ln>
        </p:spPr>
        <p:style>
          <a:lnRef idx="2">
            <a:schemeClr val="dk1"/>
          </a:lnRef>
          <a:fillRef idx="1">
            <a:schemeClr val="lt1"/>
          </a:fillRef>
          <a:effectRef idx="0">
            <a:schemeClr val="dk1"/>
          </a:effectRef>
          <a:fontRef idx="minor">
            <a:schemeClr val="dk1"/>
          </a:fontRef>
        </p:style>
        <p:txBody>
          <a:bodyPr wrap="none" anchor="ctr"/>
          <a:lstStyle/>
          <a:p>
            <a:pPr algn="ctr" eaLnBrk="0" hangingPunct="0">
              <a:defRPr/>
            </a:pPr>
            <a:r>
              <a:rPr lang="zh-CN" altLang="en-US" sz="1300" b="1" dirty="0">
                <a:solidFill>
                  <a:srgbClr val="000000"/>
                </a:solidFill>
                <a:latin typeface="SimHei" pitchFamily="49" charset="-122"/>
                <a:ea typeface="SimHei" pitchFamily="49" charset="-122"/>
              </a:rPr>
              <a:t>学习</a:t>
            </a:r>
            <a:r>
              <a:rPr lang="en-US" altLang="zh-CN" sz="1300" b="1" dirty="0">
                <a:solidFill>
                  <a:srgbClr val="000000"/>
                </a:solidFill>
                <a:latin typeface="SimHei" pitchFamily="49" charset="-122"/>
                <a:ea typeface="SimHei" pitchFamily="49" charset="-122"/>
              </a:rPr>
              <a:t> &amp; </a:t>
            </a:r>
          </a:p>
          <a:p>
            <a:pPr algn="ctr" eaLnBrk="0" hangingPunct="0">
              <a:defRPr/>
            </a:pPr>
            <a:r>
              <a:rPr lang="zh-CN" altLang="en-US" sz="1300" b="1" dirty="0">
                <a:solidFill>
                  <a:srgbClr val="000000"/>
                </a:solidFill>
                <a:latin typeface="SimHei" pitchFamily="49" charset="-122"/>
                <a:ea typeface="SimHei" pitchFamily="49" charset="-122"/>
              </a:rPr>
              <a:t>比较 </a:t>
            </a:r>
            <a:r>
              <a:rPr lang="en-US" altLang="zh-CN" sz="1300" b="1" dirty="0">
                <a:solidFill>
                  <a:srgbClr val="000000"/>
                </a:solidFill>
                <a:latin typeface="SimHei" pitchFamily="49" charset="-122"/>
                <a:ea typeface="SimHei" pitchFamily="49" charset="-122"/>
              </a:rPr>
              <a:t>&amp;</a:t>
            </a:r>
            <a:r>
              <a:rPr lang="zh-CN" altLang="en-US" sz="1300" b="1" dirty="0">
                <a:solidFill>
                  <a:srgbClr val="000000"/>
                </a:solidFill>
                <a:latin typeface="SimHei" pitchFamily="49" charset="-122"/>
                <a:ea typeface="SimHei" pitchFamily="49" charset="-122"/>
              </a:rPr>
              <a:t>融合</a:t>
            </a:r>
            <a:endParaRPr lang="en-US" altLang="zh-CN" sz="1300" b="1" dirty="0">
              <a:solidFill>
                <a:srgbClr val="000000"/>
              </a:solidFill>
              <a:latin typeface="SimHei" pitchFamily="49" charset="-122"/>
              <a:ea typeface="SimHei" pitchFamily="49" charset="-122"/>
            </a:endParaRPr>
          </a:p>
        </p:txBody>
      </p:sp>
      <p:sp>
        <p:nvSpPr>
          <p:cNvPr id="9221" name="Rectangle 3"/>
          <p:cNvSpPr>
            <a:spLocks noChangeArrowheads="1"/>
          </p:cNvSpPr>
          <p:nvPr/>
        </p:nvSpPr>
        <p:spPr bwMode="auto">
          <a:xfrm>
            <a:off x="1051560" y="404813"/>
            <a:ext cx="8064500" cy="720725"/>
          </a:xfrm>
          <a:prstGeom prst="rect">
            <a:avLst/>
          </a:prstGeom>
          <a:noFill/>
          <a:ln w="9525">
            <a:noFill/>
            <a:miter lim="800000"/>
            <a:headEnd/>
            <a:tailEnd/>
          </a:ln>
        </p:spPr>
        <p:txBody>
          <a:bodyPr anchor="ctr"/>
          <a:lstStyle/>
          <a:p>
            <a:pPr>
              <a:defRPr/>
            </a:pPr>
            <a:r>
              <a:rPr lang="en-US" altLang="zh-CN" sz="2800" b="1" dirty="0" smtClean="0">
                <a:solidFill>
                  <a:srgbClr val="000099"/>
                </a:solidFill>
              </a:rPr>
              <a:t>XJTLU Model Exploration</a:t>
            </a:r>
            <a:endParaRPr lang="en-US" altLang="zh-CN" sz="2800" b="1" dirty="0">
              <a:solidFill>
                <a:srgbClr val="000099"/>
              </a:solidFill>
            </a:endParaRPr>
          </a:p>
          <a:p>
            <a:pPr>
              <a:defRPr/>
            </a:pPr>
            <a:r>
              <a:rPr lang="zh-CN" altLang="en-US" sz="2800" b="1" dirty="0">
                <a:solidFill>
                  <a:srgbClr val="000099"/>
                </a:solidFill>
                <a:latin typeface="黑体" pitchFamily="2" charset="-122"/>
                <a:ea typeface="黑体" pitchFamily="2" charset="-122"/>
              </a:rPr>
              <a:t>大学模式探索</a:t>
            </a:r>
          </a:p>
        </p:txBody>
      </p:sp>
      <p:pic>
        <p:nvPicPr>
          <p:cNvPr id="45060" name="Picture 4" descr="00"/>
          <p:cNvPicPr>
            <a:picLocks noChangeAspect="1" noChangeArrowheads="1"/>
          </p:cNvPicPr>
          <p:nvPr/>
        </p:nvPicPr>
        <p:blipFill>
          <a:blip r:embed="rId2"/>
          <a:srcRect/>
          <a:stretch>
            <a:fillRect/>
          </a:stretch>
        </p:blipFill>
        <p:spPr bwMode="auto">
          <a:xfrm>
            <a:off x="3759720" y="3703033"/>
            <a:ext cx="2087563" cy="2020887"/>
          </a:xfrm>
          <a:prstGeom prst="rect">
            <a:avLst/>
          </a:prstGeom>
          <a:noFill/>
          <a:ln w="9525">
            <a:noFill/>
            <a:miter lim="800000"/>
            <a:headEnd/>
            <a:tailEnd/>
          </a:ln>
        </p:spPr>
      </p:pic>
      <p:pic>
        <p:nvPicPr>
          <p:cNvPr id="45061" name="Picture 5" descr="2"/>
          <p:cNvPicPr>
            <a:picLocks noChangeAspect="1" noChangeArrowheads="1"/>
          </p:cNvPicPr>
          <p:nvPr/>
        </p:nvPicPr>
        <p:blipFill>
          <a:blip r:embed="rId3"/>
          <a:srcRect/>
          <a:stretch>
            <a:fillRect/>
          </a:stretch>
        </p:blipFill>
        <p:spPr bwMode="auto">
          <a:xfrm>
            <a:off x="5272087" y="3075623"/>
            <a:ext cx="1766888" cy="1320800"/>
          </a:xfrm>
          <a:prstGeom prst="rect">
            <a:avLst/>
          </a:prstGeom>
          <a:noFill/>
          <a:ln w="9525">
            <a:noFill/>
            <a:miter lim="800000"/>
            <a:headEnd/>
            <a:tailEnd/>
          </a:ln>
        </p:spPr>
      </p:pic>
      <p:pic>
        <p:nvPicPr>
          <p:cNvPr id="45062" name="Picture 6" descr="11"/>
          <p:cNvPicPr>
            <a:picLocks noChangeAspect="1" noChangeArrowheads="1"/>
          </p:cNvPicPr>
          <p:nvPr/>
        </p:nvPicPr>
        <p:blipFill>
          <a:blip r:embed="rId4"/>
          <a:srcRect/>
          <a:stretch>
            <a:fillRect/>
          </a:stretch>
        </p:blipFill>
        <p:spPr bwMode="auto">
          <a:xfrm>
            <a:off x="2536825" y="2283460"/>
            <a:ext cx="1611312" cy="1819275"/>
          </a:xfrm>
          <a:prstGeom prst="rect">
            <a:avLst/>
          </a:prstGeom>
          <a:noFill/>
          <a:ln w="9525">
            <a:noFill/>
            <a:miter lim="800000"/>
            <a:headEnd/>
            <a:tailEnd/>
          </a:ln>
        </p:spPr>
      </p:pic>
      <p:sp>
        <p:nvSpPr>
          <p:cNvPr id="45063" name="Rectangle 7"/>
          <p:cNvSpPr>
            <a:spLocks noChangeArrowheads="1"/>
          </p:cNvSpPr>
          <p:nvPr/>
        </p:nvSpPr>
        <p:spPr bwMode="auto">
          <a:xfrm>
            <a:off x="4335983" y="3150583"/>
            <a:ext cx="1008062" cy="523220"/>
          </a:xfrm>
          <a:prstGeom prst="rect">
            <a:avLst/>
          </a:prstGeom>
          <a:noFill/>
          <a:ln w="9525">
            <a:noFill/>
            <a:miter lim="800000"/>
            <a:headEnd/>
            <a:tailEnd/>
          </a:ln>
        </p:spPr>
        <p:txBody>
          <a:bodyPr>
            <a:spAutoFit/>
          </a:bodyPr>
          <a:lstStyle/>
          <a:p>
            <a:pPr algn="ctr" eaLnBrk="0" hangingPunct="0"/>
            <a:r>
              <a:rPr lang="en-US" altLang="zh-CN" sz="1400" b="1" dirty="0">
                <a:ea typeface="黑体" pitchFamily="2" charset="-122"/>
              </a:rPr>
              <a:t>Religion</a:t>
            </a:r>
          </a:p>
          <a:p>
            <a:pPr algn="ctr" eaLnBrk="0" hangingPunct="0"/>
            <a:r>
              <a:rPr lang="zh-CN" altLang="en-US" sz="1400" b="1" dirty="0">
                <a:ea typeface="黑体" pitchFamily="2" charset="-122"/>
              </a:rPr>
              <a:t>宗</a:t>
            </a:r>
            <a:r>
              <a:rPr lang="zh-CN" altLang="en-US" sz="1400" b="1" dirty="0" smtClean="0">
                <a:ea typeface="黑体" pitchFamily="2" charset="-122"/>
              </a:rPr>
              <a:t>教 </a:t>
            </a:r>
            <a:endParaRPr lang="zh-CN" altLang="en-US" sz="1400" b="1" dirty="0">
              <a:ea typeface="黑体" pitchFamily="2" charset="-122"/>
            </a:endParaRPr>
          </a:p>
        </p:txBody>
      </p:sp>
      <p:sp>
        <p:nvSpPr>
          <p:cNvPr id="45064" name="Rectangle 8"/>
          <p:cNvSpPr>
            <a:spLocks noChangeArrowheads="1"/>
          </p:cNvSpPr>
          <p:nvPr/>
        </p:nvSpPr>
        <p:spPr bwMode="auto">
          <a:xfrm>
            <a:off x="5848870" y="4374545"/>
            <a:ext cx="1092200" cy="517525"/>
          </a:xfrm>
          <a:prstGeom prst="rect">
            <a:avLst/>
          </a:prstGeom>
          <a:noFill/>
          <a:ln w="9525">
            <a:noFill/>
            <a:miter lim="800000"/>
            <a:headEnd/>
            <a:tailEnd/>
          </a:ln>
        </p:spPr>
        <p:txBody>
          <a:bodyPr>
            <a:spAutoFit/>
          </a:bodyPr>
          <a:lstStyle/>
          <a:p>
            <a:pPr algn="ctr" eaLnBrk="0" hangingPunct="0"/>
            <a:r>
              <a:rPr lang="en-US" altLang="zh-CN" sz="1400" b="1">
                <a:ea typeface="黑体" pitchFamily="2" charset="-122"/>
              </a:rPr>
              <a:t>Morality</a:t>
            </a:r>
          </a:p>
          <a:p>
            <a:pPr algn="ctr" eaLnBrk="0" hangingPunct="0"/>
            <a:r>
              <a:rPr lang="zh-CN" altLang="en-US" sz="1400" b="1">
                <a:ea typeface="黑体" pitchFamily="2" charset="-122"/>
              </a:rPr>
              <a:t>道德</a:t>
            </a:r>
          </a:p>
        </p:txBody>
      </p:sp>
      <p:sp>
        <p:nvSpPr>
          <p:cNvPr id="45065" name="Rectangle 9"/>
          <p:cNvSpPr>
            <a:spLocks noChangeArrowheads="1"/>
          </p:cNvSpPr>
          <p:nvPr/>
        </p:nvSpPr>
        <p:spPr bwMode="auto">
          <a:xfrm>
            <a:off x="5201170" y="5579458"/>
            <a:ext cx="757238" cy="517525"/>
          </a:xfrm>
          <a:prstGeom prst="rect">
            <a:avLst/>
          </a:prstGeom>
          <a:noFill/>
          <a:ln w="9525">
            <a:noFill/>
            <a:miter lim="800000"/>
            <a:headEnd/>
            <a:tailEnd/>
          </a:ln>
        </p:spPr>
        <p:txBody>
          <a:bodyPr>
            <a:spAutoFit/>
          </a:bodyPr>
          <a:lstStyle/>
          <a:p>
            <a:pPr algn="ctr" eaLnBrk="0" hangingPunct="0"/>
            <a:r>
              <a:rPr lang="en-US" altLang="zh-CN" sz="1400" b="1">
                <a:ea typeface="黑体" pitchFamily="2" charset="-122"/>
              </a:rPr>
              <a:t>Art</a:t>
            </a:r>
          </a:p>
          <a:p>
            <a:pPr algn="ctr" eaLnBrk="0" hangingPunct="0"/>
            <a:r>
              <a:rPr lang="zh-CN" altLang="en-US" sz="1400" b="1">
                <a:ea typeface="黑体" pitchFamily="2" charset="-122"/>
              </a:rPr>
              <a:t>艺术</a:t>
            </a:r>
          </a:p>
        </p:txBody>
      </p:sp>
      <p:sp>
        <p:nvSpPr>
          <p:cNvPr id="45066" name="Rectangle 10"/>
          <p:cNvSpPr>
            <a:spLocks noChangeArrowheads="1"/>
          </p:cNvSpPr>
          <p:nvPr/>
        </p:nvSpPr>
        <p:spPr bwMode="auto">
          <a:xfrm>
            <a:off x="3529533" y="5598508"/>
            <a:ext cx="1095375" cy="517525"/>
          </a:xfrm>
          <a:prstGeom prst="rect">
            <a:avLst/>
          </a:prstGeom>
          <a:noFill/>
          <a:ln w="9525">
            <a:noFill/>
            <a:miter lim="800000"/>
            <a:headEnd/>
            <a:tailEnd/>
          </a:ln>
        </p:spPr>
        <p:txBody>
          <a:bodyPr>
            <a:spAutoFit/>
          </a:bodyPr>
          <a:lstStyle/>
          <a:p>
            <a:pPr algn="ctr" eaLnBrk="0" hangingPunct="0"/>
            <a:r>
              <a:rPr lang="en-US" altLang="zh-CN" sz="1400" b="1">
                <a:ea typeface="黑体" pitchFamily="2" charset="-122"/>
              </a:rPr>
              <a:t>Science</a:t>
            </a:r>
          </a:p>
          <a:p>
            <a:pPr algn="ctr" eaLnBrk="0" hangingPunct="0"/>
            <a:r>
              <a:rPr lang="zh-CN" altLang="en-US" sz="1400" b="1">
                <a:ea typeface="黑体" pitchFamily="2" charset="-122"/>
              </a:rPr>
              <a:t>科学</a:t>
            </a:r>
          </a:p>
        </p:txBody>
      </p:sp>
      <p:sp>
        <p:nvSpPr>
          <p:cNvPr id="45067" name="Rectangle 11"/>
          <p:cNvSpPr>
            <a:spLocks noChangeArrowheads="1"/>
          </p:cNvSpPr>
          <p:nvPr/>
        </p:nvSpPr>
        <p:spPr bwMode="auto">
          <a:xfrm>
            <a:off x="3040583" y="4303108"/>
            <a:ext cx="757237" cy="517525"/>
          </a:xfrm>
          <a:prstGeom prst="rect">
            <a:avLst/>
          </a:prstGeom>
          <a:noFill/>
          <a:ln w="9525">
            <a:noFill/>
            <a:miter lim="800000"/>
            <a:headEnd/>
            <a:tailEnd/>
          </a:ln>
        </p:spPr>
        <p:txBody>
          <a:bodyPr>
            <a:spAutoFit/>
          </a:bodyPr>
          <a:lstStyle/>
          <a:p>
            <a:pPr algn="ctr" eaLnBrk="0" hangingPunct="0"/>
            <a:r>
              <a:rPr lang="en-US" altLang="zh-CN" sz="1400" b="1" dirty="0">
                <a:ea typeface="黑体" pitchFamily="2" charset="-122"/>
              </a:rPr>
              <a:t>Law</a:t>
            </a:r>
          </a:p>
          <a:p>
            <a:pPr algn="ctr" eaLnBrk="0" hangingPunct="0"/>
            <a:r>
              <a:rPr lang="zh-CN" altLang="en-US" sz="1400" b="1" dirty="0">
                <a:ea typeface="黑体" pitchFamily="2" charset="-122"/>
              </a:rPr>
              <a:t>法律</a:t>
            </a:r>
          </a:p>
        </p:txBody>
      </p:sp>
      <p:sp>
        <p:nvSpPr>
          <p:cNvPr id="45068" name="Rectangle 12"/>
          <p:cNvSpPr>
            <a:spLocks noChangeArrowheads="1"/>
          </p:cNvSpPr>
          <p:nvPr/>
        </p:nvSpPr>
        <p:spPr bwMode="auto">
          <a:xfrm>
            <a:off x="3184525" y="1778635"/>
            <a:ext cx="863600" cy="457200"/>
          </a:xfrm>
          <a:prstGeom prst="rect">
            <a:avLst/>
          </a:prstGeom>
          <a:noFill/>
          <a:ln w="9525">
            <a:noFill/>
            <a:miter lim="800000"/>
            <a:headEnd/>
            <a:tailEnd/>
          </a:ln>
        </p:spPr>
        <p:txBody>
          <a:bodyPr>
            <a:spAutoFit/>
          </a:bodyPr>
          <a:lstStyle/>
          <a:p>
            <a:pPr algn="ctr" eaLnBrk="0" hangingPunct="0"/>
            <a:r>
              <a:rPr lang="en-US" altLang="zh-CN" sz="1200" b="1">
                <a:ea typeface="黑体" pitchFamily="2" charset="-122"/>
              </a:rPr>
              <a:t>Religion</a:t>
            </a:r>
          </a:p>
          <a:p>
            <a:pPr algn="ctr" eaLnBrk="0" hangingPunct="0"/>
            <a:r>
              <a:rPr lang="zh-CN" altLang="en-US" sz="1200" b="1">
                <a:ea typeface="黑体" pitchFamily="2" charset="-122"/>
              </a:rPr>
              <a:t>宗教</a:t>
            </a:r>
          </a:p>
        </p:txBody>
      </p:sp>
      <p:sp>
        <p:nvSpPr>
          <p:cNvPr id="45069" name="Rectangle 13"/>
          <p:cNvSpPr>
            <a:spLocks noChangeArrowheads="1"/>
          </p:cNvSpPr>
          <p:nvPr/>
        </p:nvSpPr>
        <p:spPr bwMode="auto">
          <a:xfrm>
            <a:off x="1889125" y="2858135"/>
            <a:ext cx="649287" cy="457200"/>
          </a:xfrm>
          <a:prstGeom prst="rect">
            <a:avLst/>
          </a:prstGeom>
          <a:noFill/>
          <a:ln w="9525">
            <a:noFill/>
            <a:miter lim="800000"/>
            <a:headEnd/>
            <a:tailEnd/>
          </a:ln>
        </p:spPr>
        <p:txBody>
          <a:bodyPr>
            <a:spAutoFit/>
          </a:bodyPr>
          <a:lstStyle/>
          <a:p>
            <a:pPr algn="ctr" eaLnBrk="0" hangingPunct="0"/>
            <a:r>
              <a:rPr lang="en-US" altLang="zh-CN" sz="1200" b="1">
                <a:ea typeface="黑体" pitchFamily="2" charset="-122"/>
              </a:rPr>
              <a:t>Law</a:t>
            </a:r>
          </a:p>
          <a:p>
            <a:pPr algn="ctr" eaLnBrk="0" hangingPunct="0"/>
            <a:r>
              <a:rPr lang="zh-CN" altLang="en-US" sz="1200" b="1">
                <a:ea typeface="黑体" pitchFamily="2" charset="-122"/>
              </a:rPr>
              <a:t>法律</a:t>
            </a:r>
          </a:p>
        </p:txBody>
      </p:sp>
      <p:sp>
        <p:nvSpPr>
          <p:cNvPr id="45070" name="Rectangle 14"/>
          <p:cNvSpPr>
            <a:spLocks noChangeArrowheads="1"/>
          </p:cNvSpPr>
          <p:nvPr/>
        </p:nvSpPr>
        <p:spPr bwMode="auto">
          <a:xfrm>
            <a:off x="2176462" y="3939223"/>
            <a:ext cx="938213" cy="457200"/>
          </a:xfrm>
          <a:prstGeom prst="rect">
            <a:avLst/>
          </a:prstGeom>
          <a:noFill/>
          <a:ln w="9525">
            <a:noFill/>
            <a:miter lim="800000"/>
            <a:headEnd/>
            <a:tailEnd/>
          </a:ln>
        </p:spPr>
        <p:txBody>
          <a:bodyPr>
            <a:spAutoFit/>
          </a:bodyPr>
          <a:lstStyle/>
          <a:p>
            <a:pPr algn="ctr" eaLnBrk="0" hangingPunct="0"/>
            <a:r>
              <a:rPr lang="en-US" altLang="zh-CN" sz="1200" b="1" dirty="0">
                <a:ea typeface="黑体" pitchFamily="2" charset="-122"/>
              </a:rPr>
              <a:t>Science</a:t>
            </a:r>
          </a:p>
          <a:p>
            <a:pPr algn="ctr" eaLnBrk="0" hangingPunct="0"/>
            <a:r>
              <a:rPr lang="zh-CN" altLang="en-US" sz="1200" b="1" dirty="0">
                <a:ea typeface="黑体" pitchFamily="2" charset="-122"/>
              </a:rPr>
              <a:t>科学</a:t>
            </a:r>
          </a:p>
        </p:txBody>
      </p:sp>
      <p:sp>
        <p:nvSpPr>
          <p:cNvPr id="45071" name="Rectangle 15"/>
          <p:cNvSpPr>
            <a:spLocks noChangeArrowheads="1"/>
          </p:cNvSpPr>
          <p:nvPr/>
        </p:nvSpPr>
        <p:spPr bwMode="auto">
          <a:xfrm>
            <a:off x="2320925" y="4526598"/>
            <a:ext cx="2087562" cy="420687"/>
          </a:xfrm>
          <a:prstGeom prst="rect">
            <a:avLst/>
          </a:prstGeom>
          <a:noFill/>
          <a:ln w="9525">
            <a:noFill/>
            <a:miter lim="800000"/>
            <a:headEnd/>
            <a:tailEnd/>
          </a:ln>
        </p:spPr>
        <p:txBody>
          <a:bodyPr>
            <a:spAutoFit/>
          </a:bodyPr>
          <a:lstStyle/>
          <a:p>
            <a:pPr algn="ctr">
              <a:lnSpc>
                <a:spcPct val="80000"/>
              </a:lnSpc>
              <a:spcBef>
                <a:spcPct val="20000"/>
              </a:spcBef>
              <a:buClr>
                <a:schemeClr val="bg2"/>
              </a:buClr>
              <a:buSzPct val="75000"/>
              <a:buFont typeface="Wingdings" pitchFamily="2" charset="2"/>
              <a:buNone/>
            </a:pPr>
            <a:r>
              <a:rPr lang="en-US" altLang="zh-CN" sz="1200" b="1">
                <a:ea typeface="黑体" pitchFamily="2" charset="-122"/>
              </a:rPr>
              <a:t>Basis of Western Culture</a:t>
            </a:r>
          </a:p>
          <a:p>
            <a:pPr algn="ctr">
              <a:lnSpc>
                <a:spcPct val="80000"/>
              </a:lnSpc>
              <a:spcBef>
                <a:spcPct val="20000"/>
              </a:spcBef>
              <a:buClr>
                <a:schemeClr val="bg2"/>
              </a:buClr>
              <a:buSzPct val="75000"/>
              <a:buFont typeface="Wingdings" pitchFamily="2" charset="2"/>
              <a:buNone/>
            </a:pPr>
            <a:r>
              <a:rPr lang="zh-CN" altLang="en-US" sz="1200" b="1">
                <a:ea typeface="黑体" pitchFamily="2" charset="-122"/>
              </a:rPr>
              <a:t>西方文化的基础</a:t>
            </a:r>
          </a:p>
        </p:txBody>
      </p:sp>
      <p:sp>
        <p:nvSpPr>
          <p:cNvPr id="45072" name="Rectangle 16"/>
          <p:cNvSpPr>
            <a:spLocks noChangeArrowheads="1"/>
          </p:cNvSpPr>
          <p:nvPr/>
        </p:nvSpPr>
        <p:spPr bwMode="auto">
          <a:xfrm>
            <a:off x="7000875" y="2858135"/>
            <a:ext cx="1223962" cy="457200"/>
          </a:xfrm>
          <a:prstGeom prst="rect">
            <a:avLst/>
          </a:prstGeom>
          <a:noFill/>
          <a:ln w="9525">
            <a:noFill/>
            <a:miter lim="800000"/>
            <a:headEnd/>
            <a:tailEnd/>
          </a:ln>
        </p:spPr>
        <p:txBody>
          <a:bodyPr>
            <a:spAutoFit/>
          </a:bodyPr>
          <a:lstStyle/>
          <a:p>
            <a:pPr algn="ctr" eaLnBrk="0" hangingPunct="0"/>
            <a:r>
              <a:rPr lang="en-US" altLang="zh-CN" sz="1200" b="1">
                <a:ea typeface="黑体" pitchFamily="2" charset="-122"/>
              </a:rPr>
              <a:t>Morality</a:t>
            </a:r>
          </a:p>
          <a:p>
            <a:pPr algn="ctr" eaLnBrk="0" hangingPunct="0"/>
            <a:r>
              <a:rPr lang="zh-CN" altLang="en-US" sz="1200" b="1">
                <a:ea typeface="黑体" pitchFamily="2" charset="-122"/>
              </a:rPr>
              <a:t>道德</a:t>
            </a:r>
          </a:p>
        </p:txBody>
      </p:sp>
      <p:sp>
        <p:nvSpPr>
          <p:cNvPr id="45073" name="Rectangle 17"/>
          <p:cNvSpPr>
            <a:spLocks noChangeArrowheads="1"/>
          </p:cNvSpPr>
          <p:nvPr/>
        </p:nvSpPr>
        <p:spPr bwMode="auto">
          <a:xfrm>
            <a:off x="6569075" y="3939223"/>
            <a:ext cx="649287" cy="457200"/>
          </a:xfrm>
          <a:prstGeom prst="rect">
            <a:avLst/>
          </a:prstGeom>
          <a:noFill/>
          <a:ln w="9525">
            <a:noFill/>
            <a:miter lim="800000"/>
            <a:headEnd/>
            <a:tailEnd/>
          </a:ln>
        </p:spPr>
        <p:txBody>
          <a:bodyPr>
            <a:spAutoFit/>
          </a:bodyPr>
          <a:lstStyle/>
          <a:p>
            <a:pPr algn="ctr" eaLnBrk="0" hangingPunct="0"/>
            <a:r>
              <a:rPr lang="en-US" altLang="zh-CN" sz="1200" b="1">
                <a:ea typeface="黑体" pitchFamily="2" charset="-122"/>
              </a:rPr>
              <a:t>Art</a:t>
            </a:r>
          </a:p>
          <a:p>
            <a:pPr algn="ctr" eaLnBrk="0" hangingPunct="0"/>
            <a:r>
              <a:rPr lang="zh-CN" altLang="en-US" sz="1200" b="1">
                <a:ea typeface="黑体" pitchFamily="2" charset="-122"/>
              </a:rPr>
              <a:t>艺术</a:t>
            </a:r>
          </a:p>
        </p:txBody>
      </p:sp>
      <p:sp>
        <p:nvSpPr>
          <p:cNvPr id="45074" name="Rectangle 18"/>
          <p:cNvSpPr>
            <a:spLocks noChangeArrowheads="1"/>
          </p:cNvSpPr>
          <p:nvPr/>
        </p:nvSpPr>
        <p:spPr bwMode="auto">
          <a:xfrm>
            <a:off x="5202237" y="4528185"/>
            <a:ext cx="2087563" cy="384175"/>
          </a:xfrm>
          <a:prstGeom prst="rect">
            <a:avLst/>
          </a:prstGeom>
          <a:noFill/>
          <a:ln w="9525">
            <a:noFill/>
            <a:miter lim="800000"/>
            <a:headEnd/>
            <a:tailEnd/>
          </a:ln>
        </p:spPr>
        <p:txBody>
          <a:bodyPr>
            <a:spAutoFit/>
          </a:bodyPr>
          <a:lstStyle/>
          <a:p>
            <a:pPr algn="ctr">
              <a:lnSpc>
                <a:spcPct val="80000"/>
              </a:lnSpc>
              <a:spcBef>
                <a:spcPct val="20000"/>
              </a:spcBef>
              <a:buClr>
                <a:schemeClr val="bg2"/>
              </a:buClr>
              <a:buSzPct val="75000"/>
              <a:buFont typeface="Wingdings" pitchFamily="2" charset="2"/>
              <a:buNone/>
            </a:pPr>
            <a:r>
              <a:rPr lang="en-US" altLang="zh-CN" sz="1200" b="1">
                <a:ea typeface="黑体" pitchFamily="2" charset="-122"/>
              </a:rPr>
              <a:t>Basis of Eastern Culture</a:t>
            </a:r>
            <a:r>
              <a:rPr lang="zh-CN" altLang="en-US" sz="1200" b="1">
                <a:ea typeface="黑体" pitchFamily="2" charset="-122"/>
              </a:rPr>
              <a:t>东方文化的基础</a:t>
            </a:r>
          </a:p>
        </p:txBody>
      </p:sp>
      <p:sp>
        <p:nvSpPr>
          <p:cNvPr id="45075" name="AutoShape 19"/>
          <p:cNvSpPr>
            <a:spLocks noChangeArrowheads="1"/>
          </p:cNvSpPr>
          <p:nvPr/>
        </p:nvSpPr>
        <p:spPr bwMode="auto">
          <a:xfrm>
            <a:off x="1600200" y="1994535"/>
            <a:ext cx="1439862" cy="720725"/>
          </a:xfrm>
          <a:prstGeom prst="wedgeRoundRectCallout">
            <a:avLst>
              <a:gd name="adj1" fmla="val 75907"/>
              <a:gd name="adj2" fmla="val 85537"/>
              <a:gd name="adj3" fmla="val 16667"/>
            </a:avLst>
          </a:prstGeom>
          <a:ln w="19050">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altLang="zh-CN" sz="1300" b="1" dirty="0">
                <a:solidFill>
                  <a:schemeClr val="tx1"/>
                </a:solidFill>
                <a:ea typeface="黑体" pitchFamily="2" charset="-122"/>
              </a:rPr>
              <a:t>Best Western Practice</a:t>
            </a:r>
          </a:p>
          <a:p>
            <a:pPr algn="ctr">
              <a:defRPr/>
            </a:pPr>
            <a:r>
              <a:rPr lang="zh-CN" altLang="en-US" sz="1300" b="1" dirty="0">
                <a:solidFill>
                  <a:schemeClr val="tx1"/>
                </a:solidFill>
                <a:ea typeface="黑体" pitchFamily="2" charset="-122"/>
              </a:rPr>
              <a:t>西方最优实践</a:t>
            </a:r>
            <a:endParaRPr lang="en-US" altLang="zh-CN" sz="1300" b="1" dirty="0">
              <a:solidFill>
                <a:schemeClr val="tx1"/>
              </a:solidFill>
              <a:ea typeface="黑体" pitchFamily="2" charset="-122"/>
            </a:endParaRPr>
          </a:p>
        </p:txBody>
      </p:sp>
      <p:sp>
        <p:nvSpPr>
          <p:cNvPr id="45076" name="AutoShape 20"/>
          <p:cNvSpPr>
            <a:spLocks noChangeArrowheads="1"/>
          </p:cNvSpPr>
          <p:nvPr/>
        </p:nvSpPr>
        <p:spPr bwMode="auto">
          <a:xfrm>
            <a:off x="7000875" y="3289935"/>
            <a:ext cx="1368425" cy="720725"/>
          </a:xfrm>
          <a:prstGeom prst="wedgeRoundRectCallout">
            <a:avLst>
              <a:gd name="adj1" fmla="val -69375"/>
              <a:gd name="adj2" fmla="val -43940"/>
              <a:gd name="adj3" fmla="val 16667"/>
            </a:avLst>
          </a:prstGeom>
          <a:ln w="19050">
            <a:headEnd/>
            <a:tailEnd/>
          </a:ln>
        </p:spPr>
        <p:style>
          <a:lnRef idx="2">
            <a:schemeClr val="dk1"/>
          </a:lnRef>
          <a:fillRef idx="1">
            <a:schemeClr val="lt1"/>
          </a:fillRef>
          <a:effectRef idx="0">
            <a:schemeClr val="dk1"/>
          </a:effectRef>
          <a:fontRef idx="minor">
            <a:schemeClr val="dk1"/>
          </a:fontRef>
        </p:style>
        <p:txBody>
          <a:bodyPr/>
          <a:lstStyle/>
          <a:p>
            <a:pPr algn="ctr">
              <a:defRPr/>
            </a:pPr>
            <a:r>
              <a:rPr lang="en-US" altLang="zh-CN" sz="1300" b="1">
                <a:solidFill>
                  <a:schemeClr val="tx1"/>
                </a:solidFill>
                <a:ea typeface="黑体" pitchFamily="2" charset="-122"/>
              </a:rPr>
              <a:t>Best Eastern Practice</a:t>
            </a:r>
          </a:p>
          <a:p>
            <a:pPr algn="ctr">
              <a:defRPr/>
            </a:pPr>
            <a:r>
              <a:rPr lang="zh-CN" altLang="en-US" sz="1300" b="1">
                <a:solidFill>
                  <a:schemeClr val="tx1"/>
                </a:solidFill>
                <a:ea typeface="黑体" pitchFamily="2" charset="-122"/>
              </a:rPr>
              <a:t>东方最优实践</a:t>
            </a:r>
            <a:endParaRPr lang="en-US" altLang="zh-CN" sz="1300" b="1">
              <a:solidFill>
                <a:schemeClr val="tx1"/>
              </a:solidFill>
              <a:ea typeface="黑体" pitchFamily="2" charset="-122"/>
            </a:endParaRPr>
          </a:p>
          <a:p>
            <a:pPr algn="ctr">
              <a:defRPr/>
            </a:pPr>
            <a:endParaRPr lang="en-US" altLang="zh-CN" sz="1300" b="1">
              <a:solidFill>
                <a:schemeClr val="tx1"/>
              </a:solidFill>
              <a:ea typeface="黑体" pitchFamily="2" charset="-122"/>
            </a:endParaRPr>
          </a:p>
          <a:p>
            <a:pPr algn="ctr">
              <a:defRPr/>
            </a:pPr>
            <a:endParaRPr lang="en-US" altLang="zh-CN" sz="1300" b="1">
              <a:solidFill>
                <a:schemeClr val="tx1"/>
              </a:solidFill>
              <a:ea typeface="黑体" pitchFamily="2" charset="-122"/>
            </a:endParaRPr>
          </a:p>
        </p:txBody>
      </p:sp>
      <p:sp>
        <p:nvSpPr>
          <p:cNvPr id="45077" name="Rectangle 21"/>
          <p:cNvSpPr>
            <a:spLocks noChangeArrowheads="1"/>
          </p:cNvSpPr>
          <p:nvPr/>
        </p:nvSpPr>
        <p:spPr bwMode="auto">
          <a:xfrm>
            <a:off x="5400098" y="1716722"/>
            <a:ext cx="2736850" cy="581025"/>
          </a:xfrm>
          <a:prstGeom prst="rect">
            <a:avLst/>
          </a:prstGeom>
          <a:noFill/>
          <a:ln w="9525">
            <a:noFill/>
            <a:miter lim="800000"/>
            <a:headEnd/>
            <a:tailEnd/>
          </a:ln>
        </p:spPr>
        <p:txBody>
          <a:bodyPr>
            <a:spAutoFit/>
          </a:bodyPr>
          <a:lstStyle/>
          <a:p>
            <a:pPr algn="ctr" eaLnBrk="0" hangingPunct="0"/>
            <a:r>
              <a:rPr lang="en-US" altLang="zh-CN" sz="1600" b="1" dirty="0">
                <a:solidFill>
                  <a:srgbClr val="00009B"/>
                </a:solidFill>
                <a:ea typeface="黑体" pitchFamily="2" charset="-122"/>
              </a:rPr>
              <a:t>Explore XJTLU Model</a:t>
            </a:r>
          </a:p>
          <a:p>
            <a:pPr algn="ctr" eaLnBrk="0" hangingPunct="0"/>
            <a:r>
              <a:rPr lang="zh-CN" altLang="en-US" sz="1600" b="1" dirty="0">
                <a:solidFill>
                  <a:srgbClr val="00009B"/>
                </a:solidFill>
                <a:ea typeface="黑体" pitchFamily="2" charset="-122"/>
              </a:rPr>
              <a:t>西交利物浦大学模式探索</a:t>
            </a:r>
          </a:p>
        </p:txBody>
      </p:sp>
      <p:sp>
        <p:nvSpPr>
          <p:cNvPr id="45078" name="Text Box 22"/>
          <p:cNvSpPr txBox="1">
            <a:spLocks noChangeArrowheads="1"/>
          </p:cNvSpPr>
          <p:nvPr/>
        </p:nvSpPr>
        <p:spPr bwMode="auto">
          <a:xfrm>
            <a:off x="5201170" y="2779108"/>
            <a:ext cx="1728788" cy="947737"/>
          </a:xfrm>
          <a:prstGeom prst="rect">
            <a:avLst/>
          </a:prstGeom>
          <a:noFill/>
          <a:ln w="9525">
            <a:noFill/>
            <a:miter lim="800000"/>
            <a:headEnd/>
            <a:tailEnd/>
          </a:ln>
        </p:spPr>
        <p:txBody>
          <a:bodyPr>
            <a:spAutoFit/>
          </a:bodyPr>
          <a:lstStyle/>
          <a:p>
            <a:pPr algn="ctr">
              <a:spcBef>
                <a:spcPct val="50000"/>
              </a:spcBef>
            </a:pPr>
            <a:r>
              <a:rPr lang="en-US" altLang="zh-CN" sz="1600" b="1" dirty="0">
                <a:ea typeface="黑体" pitchFamily="2" charset="-122"/>
              </a:rPr>
              <a:t>Future Trends &amp; Challenges</a:t>
            </a:r>
          </a:p>
          <a:p>
            <a:pPr algn="ctr">
              <a:spcBef>
                <a:spcPct val="50000"/>
              </a:spcBef>
            </a:pPr>
            <a:r>
              <a:rPr lang="zh-CN" altLang="en-US" sz="1600" b="1" dirty="0">
                <a:ea typeface="黑体" pitchFamily="2" charset="-122"/>
              </a:rPr>
              <a:t>未来趋势与挑战</a:t>
            </a:r>
          </a:p>
        </p:txBody>
      </p:sp>
      <p:sp>
        <p:nvSpPr>
          <p:cNvPr id="45079" name="Line 23"/>
          <p:cNvSpPr>
            <a:spLocks noChangeShapeType="1"/>
          </p:cNvSpPr>
          <p:nvPr/>
        </p:nvSpPr>
        <p:spPr bwMode="auto">
          <a:xfrm flipV="1">
            <a:off x="6280670" y="2286983"/>
            <a:ext cx="360363" cy="431800"/>
          </a:xfrm>
          <a:prstGeom prst="line">
            <a:avLst/>
          </a:prstGeom>
          <a:noFill/>
          <a:ln w="73025">
            <a:solidFill>
              <a:schemeClr val="tx1"/>
            </a:solidFill>
            <a:round/>
            <a:headEnd/>
            <a:tailEnd type="triangle" w="med" len="med"/>
          </a:ln>
        </p:spPr>
        <p:txBody>
          <a:bodyPr/>
          <a:lstStyle/>
          <a:p>
            <a:endParaRPr lang="zh-CN" altLang="en-US"/>
          </a:p>
        </p:txBody>
      </p:sp>
      <p:sp>
        <p:nvSpPr>
          <p:cNvPr id="45080" name="Freeform 24"/>
          <p:cNvSpPr>
            <a:spLocks/>
          </p:cNvSpPr>
          <p:nvPr/>
        </p:nvSpPr>
        <p:spPr bwMode="auto">
          <a:xfrm>
            <a:off x="4264545" y="4087208"/>
            <a:ext cx="1201738" cy="1355725"/>
          </a:xfrm>
          <a:custGeom>
            <a:avLst/>
            <a:gdLst>
              <a:gd name="T0" fmla="*/ 0 w 771"/>
              <a:gd name="T1" fmla="*/ 2147483647 h 862"/>
              <a:gd name="T2" fmla="*/ 2147483647 w 771"/>
              <a:gd name="T3" fmla="*/ 2147483647 h 862"/>
              <a:gd name="T4" fmla="*/ 2147483647 w 771"/>
              <a:gd name="T5" fmla="*/ 2147483647 h 862"/>
              <a:gd name="T6" fmla="*/ 2147483647 w 771"/>
              <a:gd name="T7" fmla="*/ 2147483647 h 862"/>
              <a:gd name="T8" fmla="*/ 2147483647 w 771"/>
              <a:gd name="T9" fmla="*/ 2147483647 h 862"/>
              <a:gd name="T10" fmla="*/ 2147483647 w 771"/>
              <a:gd name="T11" fmla="*/ 0 h 862"/>
              <a:gd name="T12" fmla="*/ 0 60000 65536"/>
              <a:gd name="T13" fmla="*/ 0 60000 65536"/>
              <a:gd name="T14" fmla="*/ 0 60000 65536"/>
              <a:gd name="T15" fmla="*/ 0 60000 65536"/>
              <a:gd name="T16" fmla="*/ 0 60000 65536"/>
              <a:gd name="T17" fmla="*/ 0 60000 65536"/>
              <a:gd name="T18" fmla="*/ 0 w 771"/>
              <a:gd name="T19" fmla="*/ 0 h 862"/>
              <a:gd name="T20" fmla="*/ 771 w 771"/>
              <a:gd name="T21" fmla="*/ 862 h 862"/>
            </a:gdLst>
            <a:ahLst/>
            <a:cxnLst>
              <a:cxn ang="T12">
                <a:pos x="T0" y="T1"/>
              </a:cxn>
              <a:cxn ang="T13">
                <a:pos x="T2" y="T3"/>
              </a:cxn>
              <a:cxn ang="T14">
                <a:pos x="T4" y="T5"/>
              </a:cxn>
              <a:cxn ang="T15">
                <a:pos x="T6" y="T7"/>
              </a:cxn>
              <a:cxn ang="T16">
                <a:pos x="T8" y="T9"/>
              </a:cxn>
              <a:cxn ang="T17">
                <a:pos x="T10" y="T11"/>
              </a:cxn>
            </a:cxnLst>
            <a:rect l="T18" t="T19" r="T20" b="T21"/>
            <a:pathLst>
              <a:path w="771" h="862">
                <a:moveTo>
                  <a:pt x="0" y="862"/>
                </a:moveTo>
                <a:cubicBezTo>
                  <a:pt x="129" y="824"/>
                  <a:pt x="258" y="786"/>
                  <a:pt x="318" y="726"/>
                </a:cubicBezTo>
                <a:cubicBezTo>
                  <a:pt x="378" y="666"/>
                  <a:pt x="310" y="567"/>
                  <a:pt x="363" y="499"/>
                </a:cubicBezTo>
                <a:cubicBezTo>
                  <a:pt x="416" y="431"/>
                  <a:pt x="597" y="378"/>
                  <a:pt x="635" y="318"/>
                </a:cubicBezTo>
                <a:cubicBezTo>
                  <a:pt x="673" y="258"/>
                  <a:pt x="567" y="189"/>
                  <a:pt x="590" y="136"/>
                </a:cubicBezTo>
                <a:cubicBezTo>
                  <a:pt x="613" y="83"/>
                  <a:pt x="741" y="23"/>
                  <a:pt x="771" y="0"/>
                </a:cubicBezTo>
              </a:path>
            </a:pathLst>
          </a:custGeom>
          <a:noFill/>
          <a:ln w="25400">
            <a:solidFill>
              <a:srgbClr val="00009B"/>
            </a:solidFill>
            <a:round/>
            <a:headEnd/>
            <a:tailEnd type="stealth" w="med" len="med"/>
          </a:ln>
        </p:spPr>
        <p:txBody>
          <a:bodyPr/>
          <a:lstStyle/>
          <a:p>
            <a:endParaRPr lang="zh-CN" altLang="en-US"/>
          </a:p>
        </p:txBody>
      </p:sp>
    </p:spTree>
    <p:extLst>
      <p:ext uri="{BB962C8B-B14F-4D97-AF65-F5344CB8AC3E}">
        <p14:creationId xmlns:p14="http://schemas.microsoft.com/office/powerpoint/2010/main" val="1569797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5062"/>
                                        </p:tgtEl>
                                        <p:attrNameLst>
                                          <p:attrName>style.visibility</p:attrName>
                                        </p:attrNameLst>
                                      </p:cBhvr>
                                      <p:to>
                                        <p:strVal val="visible"/>
                                      </p:to>
                                    </p:set>
                                    <p:anim calcmode="lin" valueType="num">
                                      <p:cBhvr additive="base">
                                        <p:cTn id="7" dur="500" fill="hold"/>
                                        <p:tgtEl>
                                          <p:spTgt spid="45062"/>
                                        </p:tgtEl>
                                        <p:attrNameLst>
                                          <p:attrName>ppt_x</p:attrName>
                                        </p:attrNameLst>
                                      </p:cBhvr>
                                      <p:tavLst>
                                        <p:tav tm="0">
                                          <p:val>
                                            <p:strVal val="0-#ppt_w/2"/>
                                          </p:val>
                                        </p:tav>
                                        <p:tav tm="100000">
                                          <p:val>
                                            <p:strVal val="#ppt_x"/>
                                          </p:val>
                                        </p:tav>
                                      </p:tavLst>
                                    </p:anim>
                                    <p:anim calcmode="lin" valueType="num">
                                      <p:cBhvr additive="base">
                                        <p:cTn id="8" dur="500" fill="hold"/>
                                        <p:tgtEl>
                                          <p:spTgt spid="4506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5075"/>
                                        </p:tgtEl>
                                        <p:attrNameLst>
                                          <p:attrName>style.visibility</p:attrName>
                                        </p:attrNameLst>
                                      </p:cBhvr>
                                      <p:to>
                                        <p:strVal val="visible"/>
                                      </p:to>
                                    </p:set>
                                    <p:anim calcmode="lin" valueType="num">
                                      <p:cBhvr additive="base">
                                        <p:cTn id="11" dur="500" fill="hold"/>
                                        <p:tgtEl>
                                          <p:spTgt spid="45075"/>
                                        </p:tgtEl>
                                        <p:attrNameLst>
                                          <p:attrName>ppt_x</p:attrName>
                                        </p:attrNameLst>
                                      </p:cBhvr>
                                      <p:tavLst>
                                        <p:tav tm="0">
                                          <p:val>
                                            <p:strVal val="0-#ppt_w/2"/>
                                          </p:val>
                                        </p:tav>
                                        <p:tav tm="100000">
                                          <p:val>
                                            <p:strVal val="#ppt_x"/>
                                          </p:val>
                                        </p:tav>
                                      </p:tavLst>
                                    </p:anim>
                                    <p:anim calcmode="lin" valueType="num">
                                      <p:cBhvr additive="base">
                                        <p:cTn id="12" dur="500" fill="hold"/>
                                        <p:tgtEl>
                                          <p:spTgt spid="4507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5068"/>
                                        </p:tgtEl>
                                        <p:attrNameLst>
                                          <p:attrName>style.visibility</p:attrName>
                                        </p:attrNameLst>
                                      </p:cBhvr>
                                      <p:to>
                                        <p:strVal val="visible"/>
                                      </p:to>
                                    </p:set>
                                    <p:anim calcmode="lin" valueType="num">
                                      <p:cBhvr additive="base">
                                        <p:cTn id="15" dur="500" fill="hold"/>
                                        <p:tgtEl>
                                          <p:spTgt spid="45068"/>
                                        </p:tgtEl>
                                        <p:attrNameLst>
                                          <p:attrName>ppt_x</p:attrName>
                                        </p:attrNameLst>
                                      </p:cBhvr>
                                      <p:tavLst>
                                        <p:tav tm="0">
                                          <p:val>
                                            <p:strVal val="0-#ppt_w/2"/>
                                          </p:val>
                                        </p:tav>
                                        <p:tav tm="100000">
                                          <p:val>
                                            <p:strVal val="#ppt_x"/>
                                          </p:val>
                                        </p:tav>
                                      </p:tavLst>
                                    </p:anim>
                                    <p:anim calcmode="lin" valueType="num">
                                      <p:cBhvr additive="base">
                                        <p:cTn id="16" dur="500" fill="hold"/>
                                        <p:tgtEl>
                                          <p:spTgt spid="4506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5069"/>
                                        </p:tgtEl>
                                        <p:attrNameLst>
                                          <p:attrName>style.visibility</p:attrName>
                                        </p:attrNameLst>
                                      </p:cBhvr>
                                      <p:to>
                                        <p:strVal val="visible"/>
                                      </p:to>
                                    </p:set>
                                    <p:anim calcmode="lin" valueType="num">
                                      <p:cBhvr additive="base">
                                        <p:cTn id="19" dur="500" fill="hold"/>
                                        <p:tgtEl>
                                          <p:spTgt spid="45069"/>
                                        </p:tgtEl>
                                        <p:attrNameLst>
                                          <p:attrName>ppt_x</p:attrName>
                                        </p:attrNameLst>
                                      </p:cBhvr>
                                      <p:tavLst>
                                        <p:tav tm="0">
                                          <p:val>
                                            <p:strVal val="0-#ppt_w/2"/>
                                          </p:val>
                                        </p:tav>
                                        <p:tav tm="100000">
                                          <p:val>
                                            <p:strVal val="#ppt_x"/>
                                          </p:val>
                                        </p:tav>
                                      </p:tavLst>
                                    </p:anim>
                                    <p:anim calcmode="lin" valueType="num">
                                      <p:cBhvr additive="base">
                                        <p:cTn id="20" dur="500" fill="hold"/>
                                        <p:tgtEl>
                                          <p:spTgt spid="4506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5070"/>
                                        </p:tgtEl>
                                        <p:attrNameLst>
                                          <p:attrName>style.visibility</p:attrName>
                                        </p:attrNameLst>
                                      </p:cBhvr>
                                      <p:to>
                                        <p:strVal val="visible"/>
                                      </p:to>
                                    </p:set>
                                    <p:anim calcmode="lin" valueType="num">
                                      <p:cBhvr additive="base">
                                        <p:cTn id="23" dur="500" fill="hold"/>
                                        <p:tgtEl>
                                          <p:spTgt spid="45070"/>
                                        </p:tgtEl>
                                        <p:attrNameLst>
                                          <p:attrName>ppt_x</p:attrName>
                                        </p:attrNameLst>
                                      </p:cBhvr>
                                      <p:tavLst>
                                        <p:tav tm="0">
                                          <p:val>
                                            <p:strVal val="0-#ppt_w/2"/>
                                          </p:val>
                                        </p:tav>
                                        <p:tav tm="100000">
                                          <p:val>
                                            <p:strVal val="#ppt_x"/>
                                          </p:val>
                                        </p:tav>
                                      </p:tavLst>
                                    </p:anim>
                                    <p:anim calcmode="lin" valueType="num">
                                      <p:cBhvr additive="base">
                                        <p:cTn id="24" dur="500" fill="hold"/>
                                        <p:tgtEl>
                                          <p:spTgt spid="4507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5071"/>
                                        </p:tgtEl>
                                        <p:attrNameLst>
                                          <p:attrName>style.visibility</p:attrName>
                                        </p:attrNameLst>
                                      </p:cBhvr>
                                      <p:to>
                                        <p:strVal val="visible"/>
                                      </p:to>
                                    </p:set>
                                    <p:anim calcmode="lin" valueType="num">
                                      <p:cBhvr additive="base">
                                        <p:cTn id="27" dur="500" fill="hold"/>
                                        <p:tgtEl>
                                          <p:spTgt spid="45071"/>
                                        </p:tgtEl>
                                        <p:attrNameLst>
                                          <p:attrName>ppt_x</p:attrName>
                                        </p:attrNameLst>
                                      </p:cBhvr>
                                      <p:tavLst>
                                        <p:tav tm="0">
                                          <p:val>
                                            <p:strVal val="0-#ppt_w/2"/>
                                          </p:val>
                                        </p:tav>
                                        <p:tav tm="100000">
                                          <p:val>
                                            <p:strVal val="#ppt_x"/>
                                          </p:val>
                                        </p:tav>
                                      </p:tavLst>
                                    </p:anim>
                                    <p:anim calcmode="lin" valueType="num">
                                      <p:cBhvr additive="base">
                                        <p:cTn id="28" dur="500" fill="hold"/>
                                        <p:tgtEl>
                                          <p:spTgt spid="45071"/>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nodeType="clickEffect">
                                  <p:stCondLst>
                                    <p:cond delay="0"/>
                                  </p:stCondLst>
                                  <p:childTnLst>
                                    <p:set>
                                      <p:cBhvr>
                                        <p:cTn id="32" dur="1" fill="hold">
                                          <p:stCondLst>
                                            <p:cond delay="0"/>
                                          </p:stCondLst>
                                        </p:cTn>
                                        <p:tgtEl>
                                          <p:spTgt spid="45061"/>
                                        </p:tgtEl>
                                        <p:attrNameLst>
                                          <p:attrName>style.visibility</p:attrName>
                                        </p:attrNameLst>
                                      </p:cBhvr>
                                      <p:to>
                                        <p:strVal val="visible"/>
                                      </p:to>
                                    </p:set>
                                    <p:anim calcmode="lin" valueType="num">
                                      <p:cBhvr additive="base">
                                        <p:cTn id="33" dur="500" fill="hold"/>
                                        <p:tgtEl>
                                          <p:spTgt spid="45061"/>
                                        </p:tgtEl>
                                        <p:attrNameLst>
                                          <p:attrName>ppt_x</p:attrName>
                                        </p:attrNameLst>
                                      </p:cBhvr>
                                      <p:tavLst>
                                        <p:tav tm="0">
                                          <p:val>
                                            <p:strVal val="1+#ppt_w/2"/>
                                          </p:val>
                                        </p:tav>
                                        <p:tav tm="100000">
                                          <p:val>
                                            <p:strVal val="#ppt_x"/>
                                          </p:val>
                                        </p:tav>
                                      </p:tavLst>
                                    </p:anim>
                                    <p:anim calcmode="lin" valueType="num">
                                      <p:cBhvr additive="base">
                                        <p:cTn id="34" dur="500" fill="hold"/>
                                        <p:tgtEl>
                                          <p:spTgt spid="4506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5076"/>
                                        </p:tgtEl>
                                        <p:attrNameLst>
                                          <p:attrName>style.visibility</p:attrName>
                                        </p:attrNameLst>
                                      </p:cBhvr>
                                      <p:to>
                                        <p:strVal val="visible"/>
                                      </p:to>
                                    </p:set>
                                    <p:anim calcmode="lin" valueType="num">
                                      <p:cBhvr additive="base">
                                        <p:cTn id="37" dur="500" fill="hold"/>
                                        <p:tgtEl>
                                          <p:spTgt spid="45076"/>
                                        </p:tgtEl>
                                        <p:attrNameLst>
                                          <p:attrName>ppt_x</p:attrName>
                                        </p:attrNameLst>
                                      </p:cBhvr>
                                      <p:tavLst>
                                        <p:tav tm="0">
                                          <p:val>
                                            <p:strVal val="1+#ppt_w/2"/>
                                          </p:val>
                                        </p:tav>
                                        <p:tav tm="100000">
                                          <p:val>
                                            <p:strVal val="#ppt_x"/>
                                          </p:val>
                                        </p:tav>
                                      </p:tavLst>
                                    </p:anim>
                                    <p:anim calcmode="lin" valueType="num">
                                      <p:cBhvr additive="base">
                                        <p:cTn id="38" dur="500" fill="hold"/>
                                        <p:tgtEl>
                                          <p:spTgt spid="4507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5072"/>
                                        </p:tgtEl>
                                        <p:attrNameLst>
                                          <p:attrName>style.visibility</p:attrName>
                                        </p:attrNameLst>
                                      </p:cBhvr>
                                      <p:to>
                                        <p:strVal val="visible"/>
                                      </p:to>
                                    </p:set>
                                    <p:anim calcmode="lin" valueType="num">
                                      <p:cBhvr additive="base">
                                        <p:cTn id="41" dur="500" fill="hold"/>
                                        <p:tgtEl>
                                          <p:spTgt spid="45072"/>
                                        </p:tgtEl>
                                        <p:attrNameLst>
                                          <p:attrName>ppt_x</p:attrName>
                                        </p:attrNameLst>
                                      </p:cBhvr>
                                      <p:tavLst>
                                        <p:tav tm="0">
                                          <p:val>
                                            <p:strVal val="1+#ppt_w/2"/>
                                          </p:val>
                                        </p:tav>
                                        <p:tav tm="100000">
                                          <p:val>
                                            <p:strVal val="#ppt_x"/>
                                          </p:val>
                                        </p:tav>
                                      </p:tavLst>
                                    </p:anim>
                                    <p:anim calcmode="lin" valueType="num">
                                      <p:cBhvr additive="base">
                                        <p:cTn id="42" dur="500" fill="hold"/>
                                        <p:tgtEl>
                                          <p:spTgt spid="45072"/>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45073"/>
                                        </p:tgtEl>
                                        <p:attrNameLst>
                                          <p:attrName>style.visibility</p:attrName>
                                        </p:attrNameLst>
                                      </p:cBhvr>
                                      <p:to>
                                        <p:strVal val="visible"/>
                                      </p:to>
                                    </p:set>
                                    <p:anim calcmode="lin" valueType="num">
                                      <p:cBhvr additive="base">
                                        <p:cTn id="45" dur="500" fill="hold"/>
                                        <p:tgtEl>
                                          <p:spTgt spid="45073"/>
                                        </p:tgtEl>
                                        <p:attrNameLst>
                                          <p:attrName>ppt_x</p:attrName>
                                        </p:attrNameLst>
                                      </p:cBhvr>
                                      <p:tavLst>
                                        <p:tav tm="0">
                                          <p:val>
                                            <p:strVal val="1+#ppt_w/2"/>
                                          </p:val>
                                        </p:tav>
                                        <p:tav tm="100000">
                                          <p:val>
                                            <p:strVal val="#ppt_x"/>
                                          </p:val>
                                        </p:tav>
                                      </p:tavLst>
                                    </p:anim>
                                    <p:anim calcmode="lin" valueType="num">
                                      <p:cBhvr additive="base">
                                        <p:cTn id="46" dur="500" fill="hold"/>
                                        <p:tgtEl>
                                          <p:spTgt spid="45073"/>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45074"/>
                                        </p:tgtEl>
                                        <p:attrNameLst>
                                          <p:attrName>style.visibility</p:attrName>
                                        </p:attrNameLst>
                                      </p:cBhvr>
                                      <p:to>
                                        <p:strVal val="visible"/>
                                      </p:to>
                                    </p:set>
                                    <p:anim calcmode="lin" valueType="num">
                                      <p:cBhvr additive="base">
                                        <p:cTn id="49" dur="500" fill="hold"/>
                                        <p:tgtEl>
                                          <p:spTgt spid="45074"/>
                                        </p:tgtEl>
                                        <p:attrNameLst>
                                          <p:attrName>ppt_x</p:attrName>
                                        </p:attrNameLst>
                                      </p:cBhvr>
                                      <p:tavLst>
                                        <p:tav tm="0">
                                          <p:val>
                                            <p:strVal val="1+#ppt_w/2"/>
                                          </p:val>
                                        </p:tav>
                                        <p:tav tm="100000">
                                          <p:val>
                                            <p:strVal val="#ppt_x"/>
                                          </p:val>
                                        </p:tav>
                                      </p:tavLst>
                                    </p:anim>
                                    <p:anim calcmode="lin" valueType="num">
                                      <p:cBhvr additive="base">
                                        <p:cTn id="50" dur="500" fill="hold"/>
                                        <p:tgtEl>
                                          <p:spTgt spid="45074"/>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500"/>
                            </p:stCondLst>
                            <p:childTnLst>
                              <p:par>
                                <p:cTn id="52" presetID="9" presetClass="entr" presetSubtype="0" fill="hold" nodeType="afterEffect">
                                  <p:stCondLst>
                                    <p:cond delay="0"/>
                                  </p:stCondLst>
                                  <p:childTnLst>
                                    <p:set>
                                      <p:cBhvr>
                                        <p:cTn id="53" dur="1" fill="hold">
                                          <p:stCondLst>
                                            <p:cond delay="0"/>
                                          </p:stCondLst>
                                        </p:cTn>
                                        <p:tgtEl>
                                          <p:spTgt spid="45058"/>
                                        </p:tgtEl>
                                        <p:attrNameLst>
                                          <p:attrName>style.visibility</p:attrName>
                                        </p:attrNameLst>
                                      </p:cBhvr>
                                      <p:to>
                                        <p:strVal val="visible"/>
                                      </p:to>
                                    </p:set>
                                    <p:animEffect transition="in" filter="dissolve">
                                      <p:cBhvr>
                                        <p:cTn id="54" dur="500"/>
                                        <p:tgtEl>
                                          <p:spTgt spid="4505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0" presetClass="path" presetSubtype="0" accel="50000" decel="50000" fill="hold" nodeType="clickEffect">
                                  <p:stCondLst>
                                    <p:cond delay="0"/>
                                  </p:stCondLst>
                                  <p:childTnLst>
                                    <p:animMotion origin="layout" path="M -3.61111E-6 -7.40741E-7 L 0.10087 0.24537 " pathEditMode="relative" rAng="0" ptsTypes="AA">
                                      <p:cBhvr>
                                        <p:cTn id="58" dur="2000" fill="hold"/>
                                        <p:tgtEl>
                                          <p:spTgt spid="45062"/>
                                        </p:tgtEl>
                                        <p:attrNameLst>
                                          <p:attrName>ppt_x</p:attrName>
                                          <p:attrName>ppt_y</p:attrName>
                                        </p:attrNameLst>
                                      </p:cBhvr>
                                      <p:rCtr x="5035" y="12269"/>
                                    </p:animMotion>
                                  </p:childTnLst>
                                </p:cTn>
                              </p:par>
                              <p:par>
                                <p:cTn id="59" presetID="0" presetClass="path" presetSubtype="0" accel="50000" decel="50000" fill="hold" grpId="1" nodeType="withEffect">
                                  <p:stCondLst>
                                    <p:cond delay="0"/>
                                  </p:stCondLst>
                                  <p:childTnLst>
                                    <p:animMotion origin="layout" path="M 0 0 L 0.09444 0.22037 " pathEditMode="relative" ptsTypes="AA">
                                      <p:cBhvr>
                                        <p:cTn id="60" dur="2000" fill="hold"/>
                                        <p:tgtEl>
                                          <p:spTgt spid="45068"/>
                                        </p:tgtEl>
                                        <p:attrNameLst>
                                          <p:attrName>ppt_x</p:attrName>
                                          <p:attrName>ppt_y</p:attrName>
                                        </p:attrNameLst>
                                      </p:cBhvr>
                                    </p:animMotion>
                                  </p:childTnLst>
                                </p:cTn>
                              </p:par>
                              <p:par>
                                <p:cTn id="61" presetID="0" presetClass="path" presetSubtype="0" accel="50000" decel="50000" fill="hold" grpId="1" nodeType="withEffect">
                                  <p:stCondLst>
                                    <p:cond delay="0"/>
                                  </p:stCondLst>
                                  <p:childTnLst>
                                    <p:animMotion origin="layout" path="M 0 0 L 0.09444 0.22037 " pathEditMode="relative" ptsTypes="AA">
                                      <p:cBhvr>
                                        <p:cTn id="62" dur="2000" fill="hold"/>
                                        <p:tgtEl>
                                          <p:spTgt spid="45069"/>
                                        </p:tgtEl>
                                        <p:attrNameLst>
                                          <p:attrName>ppt_x</p:attrName>
                                          <p:attrName>ppt_y</p:attrName>
                                        </p:attrNameLst>
                                      </p:cBhvr>
                                    </p:animMotion>
                                  </p:childTnLst>
                                </p:cTn>
                              </p:par>
                              <p:par>
                                <p:cTn id="63" presetID="0" presetClass="path" presetSubtype="0" accel="50000" decel="50000" fill="hold" grpId="1" nodeType="withEffect">
                                  <p:stCondLst>
                                    <p:cond delay="0"/>
                                  </p:stCondLst>
                                  <p:childTnLst>
                                    <p:animMotion origin="layout" path="M 0 0 L 0.09444 0.22037 " pathEditMode="relative" ptsTypes="AA">
                                      <p:cBhvr>
                                        <p:cTn id="64" dur="2000" fill="hold"/>
                                        <p:tgtEl>
                                          <p:spTgt spid="45070"/>
                                        </p:tgtEl>
                                        <p:attrNameLst>
                                          <p:attrName>ppt_x</p:attrName>
                                          <p:attrName>ppt_y</p:attrName>
                                        </p:attrNameLst>
                                      </p:cBhvr>
                                    </p:animMotion>
                                  </p:childTnLst>
                                </p:cTn>
                              </p:par>
                              <p:par>
                                <p:cTn id="65" presetID="0" presetClass="path" presetSubtype="0" accel="50000" decel="50000" fill="hold" nodeType="withEffect">
                                  <p:stCondLst>
                                    <p:cond delay="0"/>
                                  </p:stCondLst>
                                  <p:childTnLst>
                                    <p:animMotion origin="layout" path="M -0.01562 0.01088 L -0.15746 0.2419 " pathEditMode="relative" rAng="0" ptsTypes="AA">
                                      <p:cBhvr>
                                        <p:cTn id="66" dur="2000" fill="hold"/>
                                        <p:tgtEl>
                                          <p:spTgt spid="45061"/>
                                        </p:tgtEl>
                                        <p:attrNameLst>
                                          <p:attrName>ppt_x</p:attrName>
                                          <p:attrName>ppt_y</p:attrName>
                                        </p:attrNameLst>
                                      </p:cBhvr>
                                      <p:rCtr x="-7101" y="11551"/>
                                    </p:animMotion>
                                  </p:childTnLst>
                                </p:cTn>
                              </p:par>
                              <p:par>
                                <p:cTn id="67" presetID="0" presetClass="path" presetSubtype="0" accel="50000" decel="50000" fill="hold" grpId="1" nodeType="withEffect">
                                  <p:stCondLst>
                                    <p:cond delay="0"/>
                                  </p:stCondLst>
                                  <p:childTnLst>
                                    <p:animMotion origin="layout" path="M 0 0 L -0.14167 0.23102 " pathEditMode="relative" ptsTypes="AA">
                                      <p:cBhvr>
                                        <p:cTn id="68" dur="2000" fill="hold"/>
                                        <p:tgtEl>
                                          <p:spTgt spid="45072"/>
                                        </p:tgtEl>
                                        <p:attrNameLst>
                                          <p:attrName>ppt_x</p:attrName>
                                          <p:attrName>ppt_y</p:attrName>
                                        </p:attrNameLst>
                                      </p:cBhvr>
                                    </p:animMotion>
                                  </p:childTnLst>
                                </p:cTn>
                              </p:par>
                              <p:par>
                                <p:cTn id="69" presetID="0" presetClass="path" presetSubtype="0" accel="50000" decel="50000" fill="hold" grpId="1" nodeType="withEffect">
                                  <p:stCondLst>
                                    <p:cond delay="0"/>
                                  </p:stCondLst>
                                  <p:childTnLst>
                                    <p:animMotion origin="layout" path="M 0 0 L -0.14167 0.23102 " pathEditMode="relative" ptsTypes="AA">
                                      <p:cBhvr>
                                        <p:cTn id="70" dur="2000" fill="hold"/>
                                        <p:tgtEl>
                                          <p:spTgt spid="45073"/>
                                        </p:tgtEl>
                                        <p:attrNameLst>
                                          <p:attrName>ppt_x</p:attrName>
                                          <p:attrName>ppt_y</p:attrName>
                                        </p:attrNameLst>
                                      </p:cBhvr>
                                    </p:animMotion>
                                  </p:childTnLst>
                                </p:cTn>
                              </p:par>
                              <p:par>
                                <p:cTn id="71" presetID="10" presetClass="exit" presetSubtype="0" fill="hold" grpId="1" nodeType="withEffect">
                                  <p:stCondLst>
                                    <p:cond delay="0"/>
                                  </p:stCondLst>
                                  <p:childTnLst>
                                    <p:animEffect transition="out" filter="fade">
                                      <p:cBhvr>
                                        <p:cTn id="72" dur="500"/>
                                        <p:tgtEl>
                                          <p:spTgt spid="45071"/>
                                        </p:tgtEl>
                                      </p:cBhvr>
                                    </p:animEffect>
                                    <p:set>
                                      <p:cBhvr>
                                        <p:cTn id="73" dur="1" fill="hold">
                                          <p:stCondLst>
                                            <p:cond delay="499"/>
                                          </p:stCondLst>
                                        </p:cTn>
                                        <p:tgtEl>
                                          <p:spTgt spid="4507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45076"/>
                                        </p:tgtEl>
                                      </p:cBhvr>
                                    </p:animEffect>
                                    <p:set>
                                      <p:cBhvr>
                                        <p:cTn id="76" dur="1" fill="hold">
                                          <p:stCondLst>
                                            <p:cond delay="499"/>
                                          </p:stCondLst>
                                        </p:cTn>
                                        <p:tgtEl>
                                          <p:spTgt spid="45076"/>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45075"/>
                                        </p:tgtEl>
                                      </p:cBhvr>
                                    </p:animEffect>
                                    <p:set>
                                      <p:cBhvr>
                                        <p:cTn id="79" dur="1" fill="hold">
                                          <p:stCondLst>
                                            <p:cond delay="499"/>
                                          </p:stCondLst>
                                        </p:cTn>
                                        <p:tgtEl>
                                          <p:spTgt spid="45075"/>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45058"/>
                                        </p:tgtEl>
                                      </p:cBhvr>
                                    </p:animEffect>
                                    <p:set>
                                      <p:cBhvr>
                                        <p:cTn id="82" dur="1" fill="hold">
                                          <p:stCondLst>
                                            <p:cond delay="499"/>
                                          </p:stCondLst>
                                        </p:cTn>
                                        <p:tgtEl>
                                          <p:spTgt spid="45058"/>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45074"/>
                                        </p:tgtEl>
                                      </p:cBhvr>
                                    </p:animEffect>
                                    <p:set>
                                      <p:cBhvr>
                                        <p:cTn id="85" dur="1" fill="hold">
                                          <p:stCondLst>
                                            <p:cond delay="499"/>
                                          </p:stCondLst>
                                        </p:cTn>
                                        <p:tgtEl>
                                          <p:spTgt spid="45074"/>
                                        </p:tgtEl>
                                        <p:attrNameLst>
                                          <p:attrName>style.visibility</p:attrName>
                                        </p:attrNameLst>
                                      </p:cBhvr>
                                      <p:to>
                                        <p:strVal val="hidden"/>
                                      </p:to>
                                    </p:set>
                                  </p:childTnLst>
                                </p:cTn>
                              </p:par>
                            </p:childTnLst>
                          </p:cTn>
                        </p:par>
                        <p:par>
                          <p:cTn id="86" fill="hold" nodeType="afterGroup">
                            <p:stCondLst>
                              <p:cond delay="2000"/>
                            </p:stCondLst>
                            <p:childTnLst>
                              <p:par>
                                <p:cTn id="87" presetID="10" presetClass="exit" presetSubtype="0" fill="hold" nodeType="afterEffect">
                                  <p:stCondLst>
                                    <p:cond delay="0"/>
                                  </p:stCondLst>
                                  <p:childTnLst>
                                    <p:animEffect transition="out" filter="fade">
                                      <p:cBhvr>
                                        <p:cTn id="88" dur="500"/>
                                        <p:tgtEl>
                                          <p:spTgt spid="45062"/>
                                        </p:tgtEl>
                                      </p:cBhvr>
                                    </p:animEffect>
                                    <p:set>
                                      <p:cBhvr>
                                        <p:cTn id="89" dur="1" fill="hold">
                                          <p:stCondLst>
                                            <p:cond delay="499"/>
                                          </p:stCondLst>
                                        </p:cTn>
                                        <p:tgtEl>
                                          <p:spTgt spid="45062"/>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45061"/>
                                        </p:tgtEl>
                                      </p:cBhvr>
                                    </p:animEffect>
                                    <p:set>
                                      <p:cBhvr>
                                        <p:cTn id="92" dur="1" fill="hold">
                                          <p:stCondLst>
                                            <p:cond delay="499"/>
                                          </p:stCondLst>
                                        </p:cTn>
                                        <p:tgtEl>
                                          <p:spTgt spid="45061"/>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45068"/>
                                        </p:tgtEl>
                                      </p:cBhvr>
                                    </p:animEffect>
                                    <p:set>
                                      <p:cBhvr>
                                        <p:cTn id="95" dur="1" fill="hold">
                                          <p:stCondLst>
                                            <p:cond delay="499"/>
                                          </p:stCondLst>
                                        </p:cTn>
                                        <p:tgtEl>
                                          <p:spTgt spid="45068"/>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45069"/>
                                        </p:tgtEl>
                                      </p:cBhvr>
                                    </p:animEffect>
                                    <p:set>
                                      <p:cBhvr>
                                        <p:cTn id="98" dur="1" fill="hold">
                                          <p:stCondLst>
                                            <p:cond delay="499"/>
                                          </p:stCondLst>
                                        </p:cTn>
                                        <p:tgtEl>
                                          <p:spTgt spid="45069"/>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45070"/>
                                        </p:tgtEl>
                                      </p:cBhvr>
                                    </p:animEffect>
                                    <p:set>
                                      <p:cBhvr>
                                        <p:cTn id="101" dur="1" fill="hold">
                                          <p:stCondLst>
                                            <p:cond delay="499"/>
                                          </p:stCondLst>
                                        </p:cTn>
                                        <p:tgtEl>
                                          <p:spTgt spid="45070"/>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45072"/>
                                        </p:tgtEl>
                                      </p:cBhvr>
                                    </p:animEffect>
                                    <p:set>
                                      <p:cBhvr>
                                        <p:cTn id="104" dur="1" fill="hold">
                                          <p:stCondLst>
                                            <p:cond delay="499"/>
                                          </p:stCondLst>
                                        </p:cTn>
                                        <p:tgtEl>
                                          <p:spTgt spid="45072"/>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45073"/>
                                        </p:tgtEl>
                                      </p:cBhvr>
                                    </p:animEffect>
                                    <p:set>
                                      <p:cBhvr>
                                        <p:cTn id="107" dur="1" fill="hold">
                                          <p:stCondLst>
                                            <p:cond delay="499"/>
                                          </p:stCondLst>
                                        </p:cTn>
                                        <p:tgtEl>
                                          <p:spTgt spid="45073"/>
                                        </p:tgtEl>
                                        <p:attrNameLst>
                                          <p:attrName>style.visibility</p:attrName>
                                        </p:attrNameLst>
                                      </p:cBhvr>
                                      <p:to>
                                        <p:strVal val="hidden"/>
                                      </p:to>
                                    </p:set>
                                  </p:childTnLst>
                                </p:cTn>
                              </p:par>
                              <p:par>
                                <p:cTn id="108" presetID="10" presetClass="entr" presetSubtype="0" fill="hold" nodeType="withEffect">
                                  <p:stCondLst>
                                    <p:cond delay="0"/>
                                  </p:stCondLst>
                                  <p:childTnLst>
                                    <p:set>
                                      <p:cBhvr>
                                        <p:cTn id="109" dur="1" fill="hold">
                                          <p:stCondLst>
                                            <p:cond delay="0"/>
                                          </p:stCondLst>
                                        </p:cTn>
                                        <p:tgtEl>
                                          <p:spTgt spid="45060"/>
                                        </p:tgtEl>
                                        <p:attrNameLst>
                                          <p:attrName>style.visibility</p:attrName>
                                        </p:attrNameLst>
                                      </p:cBhvr>
                                      <p:to>
                                        <p:strVal val="visible"/>
                                      </p:to>
                                    </p:set>
                                    <p:animEffect transition="in" filter="fade">
                                      <p:cBhvr>
                                        <p:cTn id="110" dur="500"/>
                                        <p:tgtEl>
                                          <p:spTgt spid="45060"/>
                                        </p:tgtEl>
                                      </p:cBhvr>
                                    </p:animEffect>
                                  </p:childTnLst>
                                </p:cTn>
                              </p:par>
                              <p:par>
                                <p:cTn id="111" presetID="10" presetClass="entr" presetSubtype="0" fill="hold" nodeType="withEffect">
                                  <p:stCondLst>
                                    <p:cond delay="0"/>
                                  </p:stCondLst>
                                  <p:childTnLst>
                                    <p:set>
                                      <p:cBhvr>
                                        <p:cTn id="112" dur="1" fill="hold">
                                          <p:stCondLst>
                                            <p:cond delay="0"/>
                                          </p:stCondLst>
                                        </p:cTn>
                                        <p:tgtEl>
                                          <p:spTgt spid="45065"/>
                                        </p:tgtEl>
                                        <p:attrNameLst>
                                          <p:attrName>style.visibility</p:attrName>
                                        </p:attrNameLst>
                                      </p:cBhvr>
                                      <p:to>
                                        <p:strVal val="visible"/>
                                      </p:to>
                                    </p:set>
                                    <p:animEffect transition="in" filter="fade">
                                      <p:cBhvr>
                                        <p:cTn id="113" dur="500"/>
                                        <p:tgtEl>
                                          <p:spTgt spid="45065"/>
                                        </p:tgtEl>
                                      </p:cBhvr>
                                    </p:animEffect>
                                  </p:childTnLst>
                                </p:cTn>
                              </p:par>
                              <p:par>
                                <p:cTn id="114" presetID="10" presetClass="entr" presetSubtype="0" fill="hold" nodeType="withEffect">
                                  <p:stCondLst>
                                    <p:cond delay="0"/>
                                  </p:stCondLst>
                                  <p:childTnLst>
                                    <p:set>
                                      <p:cBhvr>
                                        <p:cTn id="115" dur="1" fill="hold">
                                          <p:stCondLst>
                                            <p:cond delay="0"/>
                                          </p:stCondLst>
                                        </p:cTn>
                                        <p:tgtEl>
                                          <p:spTgt spid="45066"/>
                                        </p:tgtEl>
                                        <p:attrNameLst>
                                          <p:attrName>style.visibility</p:attrName>
                                        </p:attrNameLst>
                                      </p:cBhvr>
                                      <p:to>
                                        <p:strVal val="visible"/>
                                      </p:to>
                                    </p:set>
                                    <p:animEffect transition="in" filter="fade">
                                      <p:cBhvr>
                                        <p:cTn id="116" dur="500"/>
                                        <p:tgtEl>
                                          <p:spTgt spid="45066"/>
                                        </p:tgtEl>
                                      </p:cBhvr>
                                    </p:animEffect>
                                  </p:childTnLst>
                                </p:cTn>
                              </p:par>
                              <p:par>
                                <p:cTn id="117" presetID="10" presetClass="entr" presetSubtype="0" fill="hold" nodeType="withEffect">
                                  <p:stCondLst>
                                    <p:cond delay="0"/>
                                  </p:stCondLst>
                                  <p:childTnLst>
                                    <p:set>
                                      <p:cBhvr>
                                        <p:cTn id="118" dur="1" fill="hold">
                                          <p:stCondLst>
                                            <p:cond delay="0"/>
                                          </p:stCondLst>
                                        </p:cTn>
                                        <p:tgtEl>
                                          <p:spTgt spid="45067"/>
                                        </p:tgtEl>
                                        <p:attrNameLst>
                                          <p:attrName>style.visibility</p:attrName>
                                        </p:attrNameLst>
                                      </p:cBhvr>
                                      <p:to>
                                        <p:strVal val="visible"/>
                                      </p:to>
                                    </p:set>
                                    <p:animEffect transition="in" filter="fade">
                                      <p:cBhvr>
                                        <p:cTn id="119" dur="500"/>
                                        <p:tgtEl>
                                          <p:spTgt spid="45067"/>
                                        </p:tgtEl>
                                      </p:cBhvr>
                                    </p:animEffect>
                                  </p:childTnLst>
                                </p:cTn>
                              </p:par>
                              <p:par>
                                <p:cTn id="120" presetID="10" presetClass="entr" presetSubtype="0" fill="hold" nodeType="withEffect">
                                  <p:stCondLst>
                                    <p:cond delay="0"/>
                                  </p:stCondLst>
                                  <p:childTnLst>
                                    <p:set>
                                      <p:cBhvr>
                                        <p:cTn id="121" dur="1" fill="hold">
                                          <p:stCondLst>
                                            <p:cond delay="0"/>
                                          </p:stCondLst>
                                        </p:cTn>
                                        <p:tgtEl>
                                          <p:spTgt spid="45063"/>
                                        </p:tgtEl>
                                        <p:attrNameLst>
                                          <p:attrName>style.visibility</p:attrName>
                                        </p:attrNameLst>
                                      </p:cBhvr>
                                      <p:to>
                                        <p:strVal val="visible"/>
                                      </p:to>
                                    </p:set>
                                    <p:animEffect transition="in" filter="fade">
                                      <p:cBhvr>
                                        <p:cTn id="122" dur="500"/>
                                        <p:tgtEl>
                                          <p:spTgt spid="45063"/>
                                        </p:tgtEl>
                                      </p:cBhvr>
                                    </p:animEffect>
                                  </p:childTnLst>
                                </p:cTn>
                              </p:par>
                              <p:par>
                                <p:cTn id="123" presetID="10" presetClass="entr" presetSubtype="0" fill="hold" nodeType="withEffect">
                                  <p:stCondLst>
                                    <p:cond delay="0"/>
                                  </p:stCondLst>
                                  <p:childTnLst>
                                    <p:set>
                                      <p:cBhvr>
                                        <p:cTn id="124" dur="1" fill="hold">
                                          <p:stCondLst>
                                            <p:cond delay="0"/>
                                          </p:stCondLst>
                                        </p:cTn>
                                        <p:tgtEl>
                                          <p:spTgt spid="45064"/>
                                        </p:tgtEl>
                                        <p:attrNameLst>
                                          <p:attrName>style.visibility</p:attrName>
                                        </p:attrNameLst>
                                      </p:cBhvr>
                                      <p:to>
                                        <p:strVal val="visible"/>
                                      </p:to>
                                    </p:set>
                                    <p:animEffect transition="in" filter="fade">
                                      <p:cBhvr>
                                        <p:cTn id="125" dur="500"/>
                                        <p:tgtEl>
                                          <p:spTgt spid="4506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5080"/>
                                        </p:tgtEl>
                                        <p:attrNameLst>
                                          <p:attrName>style.visibility</p:attrName>
                                        </p:attrNameLst>
                                      </p:cBhvr>
                                      <p:to>
                                        <p:strVal val="visible"/>
                                      </p:to>
                                    </p:set>
                                    <p:animEffect transition="in" filter="fade">
                                      <p:cBhvr>
                                        <p:cTn id="130" dur="500"/>
                                        <p:tgtEl>
                                          <p:spTgt spid="45080"/>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0" presetClass="entr" presetSubtype="0" fill="hold" nodeType="clickEffect">
                                  <p:stCondLst>
                                    <p:cond delay="0"/>
                                  </p:stCondLst>
                                  <p:childTnLst>
                                    <p:set>
                                      <p:cBhvr>
                                        <p:cTn id="134" dur="1" fill="hold">
                                          <p:stCondLst>
                                            <p:cond delay="0"/>
                                          </p:stCondLst>
                                        </p:cTn>
                                        <p:tgtEl>
                                          <p:spTgt spid="45078"/>
                                        </p:tgtEl>
                                        <p:attrNameLst>
                                          <p:attrName>style.visibility</p:attrName>
                                        </p:attrNameLst>
                                      </p:cBhvr>
                                      <p:to>
                                        <p:strVal val="visible"/>
                                      </p:to>
                                    </p:set>
                                    <p:animEffect transition="in" filter="fade">
                                      <p:cBhvr>
                                        <p:cTn id="135" dur="500"/>
                                        <p:tgtEl>
                                          <p:spTgt spid="45078"/>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5079"/>
                                        </p:tgtEl>
                                        <p:attrNameLst>
                                          <p:attrName>style.visibility</p:attrName>
                                        </p:attrNameLst>
                                      </p:cBhvr>
                                      <p:to>
                                        <p:strVal val="visible"/>
                                      </p:to>
                                    </p:set>
                                    <p:animEffect transition="in" filter="fade">
                                      <p:cBhvr>
                                        <p:cTn id="140" dur="500"/>
                                        <p:tgtEl>
                                          <p:spTgt spid="45079"/>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45077"/>
                                        </p:tgtEl>
                                        <p:attrNameLst>
                                          <p:attrName>style.visibility</p:attrName>
                                        </p:attrNameLst>
                                      </p:cBhvr>
                                      <p:to>
                                        <p:strVal val="visible"/>
                                      </p:to>
                                    </p:set>
                                    <p:animEffect transition="in" filter="fade">
                                      <p:cBhvr>
                                        <p:cTn id="145" dur="500"/>
                                        <p:tgtEl>
                                          <p:spTgt spid="45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8" grpId="0"/>
      <p:bldP spid="45068" grpId="1"/>
      <p:bldP spid="45069" grpId="0"/>
      <p:bldP spid="45069" grpId="1"/>
      <p:bldP spid="45070" grpId="0"/>
      <p:bldP spid="45070" grpId="1"/>
      <p:bldP spid="45071" grpId="0"/>
      <p:bldP spid="45071" grpId="1"/>
      <p:bldP spid="45072" grpId="0"/>
      <p:bldP spid="45072" grpId="1"/>
      <p:bldP spid="45073" grpId="0"/>
      <p:bldP spid="45073" grpId="1"/>
      <p:bldP spid="45074" grpId="0"/>
      <p:bldP spid="45074" grpId="1"/>
      <p:bldP spid="45075" grpId="0" animBg="1"/>
      <p:bldP spid="45075" grpId="1" animBg="1"/>
      <p:bldP spid="45076" grpId="0" animBg="1"/>
      <p:bldP spid="45076" grpId="1" animBg="1"/>
      <p:bldP spid="45077" grpId="0"/>
      <p:bldP spid="45079" grpId="0" animBg="1"/>
      <p:bldP spid="4508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ctrTitle" idx="4294967295"/>
          </p:nvPr>
        </p:nvSpPr>
        <p:spPr>
          <a:xfrm>
            <a:off x="0" y="2286000"/>
            <a:ext cx="7772400" cy="1143000"/>
          </a:xfrm>
        </p:spPr>
        <p:txBody>
          <a:bodyPr/>
          <a:lstStyle/>
          <a:p>
            <a:pPr eaLnBrk="1" hangingPunct="1"/>
            <a:r>
              <a:rPr lang="zh-CN" altLang="en-US" smtClean="0"/>
              <a:t> </a:t>
            </a:r>
          </a:p>
        </p:txBody>
      </p:sp>
      <p:sp>
        <p:nvSpPr>
          <p:cNvPr id="22530" name="Rectangle 3"/>
          <p:cNvSpPr>
            <a:spLocks noChangeArrowheads="1"/>
          </p:cNvSpPr>
          <p:nvPr/>
        </p:nvSpPr>
        <p:spPr bwMode="auto">
          <a:xfrm>
            <a:off x="685800" y="600075"/>
            <a:ext cx="7772400" cy="1143000"/>
          </a:xfrm>
          <a:prstGeom prst="rect">
            <a:avLst/>
          </a:prstGeom>
          <a:noFill/>
          <a:ln w="9525">
            <a:noFill/>
            <a:miter lim="800000"/>
            <a:headEnd/>
            <a:tailEnd/>
          </a:ln>
        </p:spPr>
        <p:txBody>
          <a:bodyPr anchor="ctr"/>
          <a:lstStyle/>
          <a:p>
            <a:endParaRPr lang="en-GB" altLang="zh-CN" sz="3000">
              <a:solidFill>
                <a:schemeClr val="accent2"/>
              </a:solidFill>
            </a:endParaRPr>
          </a:p>
        </p:txBody>
      </p:sp>
      <p:sp>
        <p:nvSpPr>
          <p:cNvPr id="22531" name="Rectangle 4"/>
          <p:cNvSpPr>
            <a:spLocks noChangeArrowheads="1"/>
          </p:cNvSpPr>
          <p:nvPr/>
        </p:nvSpPr>
        <p:spPr bwMode="auto">
          <a:xfrm>
            <a:off x="539750" y="620713"/>
            <a:ext cx="7772400" cy="4114800"/>
          </a:xfrm>
          <a:prstGeom prst="rect">
            <a:avLst/>
          </a:prstGeom>
          <a:noFill/>
          <a:ln w="9525">
            <a:noFill/>
            <a:miter lim="800000"/>
            <a:headEnd/>
            <a:tailEnd/>
          </a:ln>
        </p:spPr>
        <p:txBody>
          <a:bodyPr/>
          <a:lstStyle/>
          <a:p>
            <a:pPr marL="342900" indent="-342900">
              <a:spcBef>
                <a:spcPct val="20000"/>
              </a:spcBef>
            </a:pPr>
            <a:endParaRPr lang="en-GB" altLang="zh-CN"/>
          </a:p>
        </p:txBody>
      </p:sp>
      <p:sp>
        <p:nvSpPr>
          <p:cNvPr id="22532" name="Rectangle 5"/>
          <p:cNvSpPr>
            <a:spLocks noChangeArrowheads="1"/>
          </p:cNvSpPr>
          <p:nvPr/>
        </p:nvSpPr>
        <p:spPr bwMode="auto">
          <a:xfrm>
            <a:off x="1051560" y="333375"/>
            <a:ext cx="8316913" cy="858838"/>
          </a:xfrm>
          <a:prstGeom prst="rect">
            <a:avLst/>
          </a:prstGeom>
          <a:noFill/>
          <a:ln w="9525">
            <a:noFill/>
            <a:miter lim="800000"/>
            <a:headEnd/>
            <a:tailEnd/>
          </a:ln>
        </p:spPr>
        <p:txBody>
          <a:bodyPr anchor="ctr"/>
          <a:lstStyle/>
          <a:p>
            <a:r>
              <a:rPr lang="en-US" altLang="zh-CN" sz="2800" b="1" dirty="0">
                <a:solidFill>
                  <a:srgbClr val="000099"/>
                </a:solidFill>
              </a:rPr>
              <a:t>Vision  </a:t>
            </a:r>
          </a:p>
          <a:p>
            <a:r>
              <a:rPr lang="zh-CN" altLang="en-US" sz="2800" b="1" dirty="0">
                <a:solidFill>
                  <a:srgbClr val="000099"/>
                </a:solidFill>
                <a:latin typeface="黑体" pitchFamily="2" charset="-122"/>
                <a:ea typeface="黑体" pitchFamily="2" charset="-122"/>
              </a:rPr>
              <a:t>大学愿景</a:t>
            </a:r>
          </a:p>
        </p:txBody>
      </p:sp>
      <p:sp>
        <p:nvSpPr>
          <p:cNvPr id="22533" name="Rectangle 6"/>
          <p:cNvSpPr>
            <a:spLocks noChangeArrowheads="1"/>
          </p:cNvSpPr>
          <p:nvPr/>
        </p:nvSpPr>
        <p:spPr bwMode="auto">
          <a:xfrm>
            <a:off x="1116013" y="1628775"/>
            <a:ext cx="7704137" cy="4248150"/>
          </a:xfrm>
          <a:prstGeom prst="rect">
            <a:avLst/>
          </a:prstGeom>
          <a:noFill/>
          <a:ln w="9525">
            <a:noFill/>
            <a:miter lim="800000"/>
            <a:headEnd/>
            <a:tailEnd/>
          </a:ln>
        </p:spPr>
        <p:txBody>
          <a:bodyPr/>
          <a:lstStyle/>
          <a:p>
            <a:pPr algn="just">
              <a:lnSpc>
                <a:spcPct val="130000"/>
              </a:lnSpc>
              <a:spcBef>
                <a:spcPct val="20000"/>
              </a:spcBef>
            </a:pPr>
            <a:r>
              <a:rPr lang="en-US" altLang="zh-CN" sz="2800" b="1" dirty="0" smtClean="0"/>
              <a:t>To </a:t>
            </a:r>
            <a:r>
              <a:rPr lang="en-US" altLang="zh-CN" sz="2800" b="1" dirty="0"/>
              <a:t>become a </a:t>
            </a:r>
            <a:r>
              <a:rPr lang="en-US" altLang="zh-CN" sz="2800" b="1" dirty="0">
                <a:solidFill>
                  <a:srgbClr val="00009B"/>
                </a:solidFill>
              </a:rPr>
              <a:t>research-led</a:t>
            </a:r>
            <a:r>
              <a:rPr lang="en-US" altLang="zh-CN" sz="2800" b="1" dirty="0">
                <a:solidFill>
                  <a:srgbClr val="FF0000"/>
                </a:solidFill>
              </a:rPr>
              <a:t> </a:t>
            </a:r>
            <a:r>
              <a:rPr lang="en-US" altLang="zh-CN" sz="2800" b="1" dirty="0"/>
              <a:t>international university in China and a Chinese university </a:t>
            </a:r>
            <a:r>
              <a:rPr lang="en-US" altLang="zh-CN" sz="2800" b="1" dirty="0" err="1" smtClean="0"/>
              <a:t>recognised</a:t>
            </a:r>
            <a:r>
              <a:rPr lang="en-US" altLang="zh-CN" sz="2800" b="1" dirty="0" smtClean="0"/>
              <a:t> </a:t>
            </a:r>
            <a:r>
              <a:rPr lang="en-US" altLang="zh-CN" sz="2800" b="1" dirty="0" smtClean="0">
                <a:solidFill>
                  <a:srgbClr val="00009B"/>
                </a:solidFill>
              </a:rPr>
              <a:t>internationally</a:t>
            </a:r>
            <a:r>
              <a:rPr lang="en-US" altLang="zh-CN" sz="2800" b="1" dirty="0"/>
              <a:t>, with its </a:t>
            </a:r>
            <a:r>
              <a:rPr lang="en-US" altLang="zh-CN" sz="2800" b="1" dirty="0">
                <a:solidFill>
                  <a:srgbClr val="00009B"/>
                </a:solidFill>
              </a:rPr>
              <a:t>unique features</a:t>
            </a:r>
            <a:r>
              <a:rPr lang="en-US" altLang="zh-CN" sz="2800" b="1" dirty="0">
                <a:solidFill>
                  <a:srgbClr val="FF0000"/>
                </a:solidFill>
              </a:rPr>
              <a:t> </a:t>
            </a:r>
            <a:r>
              <a:rPr lang="en-US" altLang="zh-CN" sz="2800" b="1" dirty="0"/>
              <a:t>in teaching &amp; learning, research, social service, education management</a:t>
            </a:r>
            <a:r>
              <a:rPr lang="en-US" altLang="zh-CN" sz="2800" b="1" dirty="0" smtClean="0"/>
              <a:t>.</a:t>
            </a:r>
            <a:endParaRPr lang="en-US" altLang="zh-CN" sz="2800" b="1" dirty="0"/>
          </a:p>
        </p:txBody>
      </p:sp>
      <p:sp>
        <p:nvSpPr>
          <p:cNvPr id="22534" name="Rectangle 7"/>
          <p:cNvSpPr>
            <a:spLocks noChangeArrowheads="1"/>
          </p:cNvSpPr>
          <p:nvPr/>
        </p:nvSpPr>
        <p:spPr bwMode="auto">
          <a:xfrm>
            <a:off x="0" y="4508500"/>
            <a:ext cx="9144000" cy="858838"/>
          </a:xfrm>
          <a:prstGeom prst="rect">
            <a:avLst/>
          </a:prstGeom>
          <a:noFill/>
          <a:ln w="9525">
            <a:noFill/>
            <a:miter lim="800000"/>
            <a:headEnd/>
            <a:tailEnd/>
          </a:ln>
        </p:spPr>
        <p:txBody>
          <a:bodyPr anchor="ctr"/>
          <a:lstStyle/>
          <a:p>
            <a:pPr algn="ctr"/>
            <a:endParaRPr lang="zh-CN" altLang="en-US" b="1">
              <a:solidFill>
                <a:schemeClr val="bg2"/>
              </a:solidFill>
            </a:endParaRPr>
          </a:p>
        </p:txBody>
      </p:sp>
      <p:sp>
        <p:nvSpPr>
          <p:cNvPr id="22535" name="矩形 7"/>
          <p:cNvSpPr>
            <a:spLocks noChangeArrowheads="1"/>
          </p:cNvSpPr>
          <p:nvPr/>
        </p:nvSpPr>
        <p:spPr bwMode="auto">
          <a:xfrm>
            <a:off x="5580063" y="5907088"/>
            <a:ext cx="3240087" cy="950912"/>
          </a:xfrm>
          <a:prstGeom prst="rect">
            <a:avLst/>
          </a:prstGeom>
          <a:solidFill>
            <a:schemeClr val="bg1"/>
          </a:solidFill>
          <a:ln w="0" algn="ctr">
            <a:solidFill>
              <a:schemeClr val="bg1"/>
            </a:solidFill>
            <a:round/>
            <a:headEnd/>
            <a:tailEnd/>
          </a:ln>
        </p:spPr>
        <p:txBody>
          <a:bodyPr/>
          <a:lstStyle/>
          <a:p>
            <a:pPr eaLnBrk="0" hangingPunct="0"/>
            <a:endParaRPr lang="en-GB"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矩形 3"/>
          <p:cNvSpPr>
            <a:spLocks noChangeArrowheads="1"/>
          </p:cNvSpPr>
          <p:nvPr/>
        </p:nvSpPr>
        <p:spPr bwMode="auto">
          <a:xfrm>
            <a:off x="5580063" y="5907088"/>
            <a:ext cx="3240087" cy="950912"/>
          </a:xfrm>
          <a:prstGeom prst="rect">
            <a:avLst/>
          </a:prstGeom>
          <a:solidFill>
            <a:schemeClr val="bg1"/>
          </a:solidFill>
          <a:ln w="0" algn="ctr">
            <a:solidFill>
              <a:schemeClr val="bg1"/>
            </a:solidFill>
            <a:round/>
            <a:headEnd/>
            <a:tailEnd/>
          </a:ln>
        </p:spPr>
        <p:txBody>
          <a:bodyPr/>
          <a:lstStyle/>
          <a:p>
            <a:pPr eaLnBrk="0" hangingPunct="0"/>
            <a:endParaRPr lang="en-GB" altLang="zh-CN"/>
          </a:p>
        </p:txBody>
      </p:sp>
      <p:sp>
        <p:nvSpPr>
          <p:cNvPr id="27649" name="Rectangle 2"/>
          <p:cNvSpPr>
            <a:spLocks noGrp="1" noChangeArrowheads="1"/>
          </p:cNvSpPr>
          <p:nvPr>
            <p:ph type="title"/>
          </p:nvPr>
        </p:nvSpPr>
        <p:spPr>
          <a:xfrm>
            <a:off x="1051560" y="188913"/>
            <a:ext cx="8316913" cy="1008062"/>
          </a:xfrm>
        </p:spPr>
        <p:txBody>
          <a:bodyPr/>
          <a:lstStyle/>
          <a:p>
            <a:pPr eaLnBrk="1" hangingPunct="1"/>
            <a:r>
              <a:rPr lang="en-US" altLang="zh-CN" sz="2800" b="1" dirty="0" smtClean="0">
                <a:solidFill>
                  <a:srgbClr val="000099"/>
                </a:solidFill>
              </a:rPr>
              <a:t>Distinctive Features </a:t>
            </a:r>
            <a:br>
              <a:rPr lang="en-US" altLang="zh-CN" sz="2800" b="1" dirty="0" smtClean="0">
                <a:solidFill>
                  <a:srgbClr val="000099"/>
                </a:solidFill>
              </a:rPr>
            </a:br>
            <a:r>
              <a:rPr lang="zh-CN" altLang="en-US" sz="2800" b="1" dirty="0" smtClean="0">
                <a:solidFill>
                  <a:srgbClr val="000099"/>
                </a:solidFill>
                <a:ea typeface="黑体" pitchFamily="2" charset="-122"/>
              </a:rPr>
              <a:t>大学特色 </a:t>
            </a:r>
            <a:endParaRPr lang="zh-CN" altLang="en-US" sz="2800" b="1" dirty="0" smtClean="0">
              <a:solidFill>
                <a:srgbClr val="C00000"/>
              </a:solidFill>
              <a:ea typeface="黑体" pitchFamily="2" charset="-122"/>
            </a:endParaRPr>
          </a:p>
        </p:txBody>
      </p:sp>
      <p:sp>
        <p:nvSpPr>
          <p:cNvPr id="27650" name="Text Box 3"/>
          <p:cNvSpPr txBox="1">
            <a:spLocks noChangeArrowheads="1"/>
          </p:cNvSpPr>
          <p:nvPr/>
        </p:nvSpPr>
        <p:spPr bwMode="auto">
          <a:xfrm>
            <a:off x="1077912" y="1556792"/>
            <a:ext cx="8066088" cy="3170099"/>
          </a:xfrm>
          <a:prstGeom prst="rect">
            <a:avLst/>
          </a:prstGeom>
          <a:noFill/>
          <a:ln w="9525">
            <a:noFill/>
            <a:miter lim="800000"/>
            <a:headEnd/>
            <a:tailEnd/>
          </a:ln>
        </p:spPr>
        <p:txBody>
          <a:bodyPr>
            <a:spAutoFit/>
          </a:bodyPr>
          <a:lstStyle/>
          <a:p>
            <a:pPr marL="180975" indent="-180975" eaLnBrk="0" hangingPunct="0">
              <a:lnSpc>
                <a:spcPts val="2000"/>
              </a:lnSpc>
              <a:buSzPct val="70000"/>
              <a:buFont typeface="Wingdings" pitchFamily="2" charset="2"/>
              <a:buChar char="l"/>
            </a:pPr>
            <a:r>
              <a:rPr lang="en-US" altLang="zh-CN" sz="1400" dirty="0">
                <a:ea typeface="黑体" pitchFamily="2" charset="-122"/>
              </a:rPr>
              <a:t>The only Sino-Foreign cooperative university in China established by two leading universities in the world and primarily offering degrees in sciences, engineering and business management</a:t>
            </a:r>
          </a:p>
          <a:p>
            <a:pPr marL="180975" indent="-180975" eaLnBrk="0" hangingPunct="0">
              <a:lnSpc>
                <a:spcPts val="2000"/>
              </a:lnSpc>
              <a:buSzPct val="70000"/>
              <a:buFont typeface="Wingdings" pitchFamily="2" charset="2"/>
              <a:buChar char="l"/>
            </a:pPr>
            <a:r>
              <a:rPr lang="en-US" altLang="zh-CN" sz="1400" dirty="0" smtClean="0">
                <a:ea typeface="黑体" pitchFamily="2" charset="-122"/>
              </a:rPr>
              <a:t>The </a:t>
            </a:r>
            <a:r>
              <a:rPr lang="en-US" altLang="zh-CN" sz="1400" dirty="0">
                <a:ea typeface="黑体" pitchFamily="2" charset="-122"/>
              </a:rPr>
              <a:t>only university in China awarding both British diplomas (Liverpool) and Chinese ones (XJTLU</a:t>
            </a:r>
            <a:r>
              <a:rPr lang="en-US" altLang="zh-CN" sz="1400" dirty="0" smtClean="0">
                <a:ea typeface="黑体" pitchFamily="2" charset="-122"/>
              </a:rPr>
              <a:t>) </a:t>
            </a:r>
            <a:endParaRPr lang="zh-CN" altLang="en-US" sz="1400" b="1" dirty="0">
              <a:solidFill>
                <a:schemeClr val="accent2"/>
              </a:solidFill>
              <a:ea typeface="黑体" pitchFamily="2" charset="-122"/>
            </a:endParaRPr>
          </a:p>
          <a:p>
            <a:pPr marL="180975" indent="-180975" eaLnBrk="0" hangingPunct="0">
              <a:lnSpc>
                <a:spcPts val="2000"/>
              </a:lnSpc>
              <a:buSzPct val="70000"/>
              <a:buFont typeface="Wingdings" pitchFamily="2" charset="2"/>
              <a:buChar char="l"/>
            </a:pPr>
            <a:r>
              <a:rPr lang="en-US" altLang="zh-CN" sz="1400" dirty="0">
                <a:ea typeface="黑体" pitchFamily="2" charset="-122"/>
              </a:rPr>
              <a:t>An educational philosophy featuring student-development oriented, interest guided and learning </a:t>
            </a:r>
            <a:r>
              <a:rPr lang="en-US" altLang="zh-CN" sz="1400" dirty="0" smtClean="0">
                <a:ea typeface="黑体" pitchFamily="2" charset="-122"/>
              </a:rPr>
              <a:t>centered</a:t>
            </a:r>
            <a:r>
              <a:rPr lang="en-US" altLang="zh-CN" sz="1400" dirty="0" smtClean="0">
                <a:solidFill>
                  <a:schemeClr val="accent6"/>
                </a:solidFill>
                <a:ea typeface="黑体" pitchFamily="2" charset="-122"/>
              </a:rPr>
              <a:t> </a:t>
            </a:r>
            <a:endParaRPr lang="zh-CN" altLang="en-US" sz="1400" b="1" dirty="0">
              <a:solidFill>
                <a:schemeClr val="accent6"/>
              </a:solidFill>
              <a:ea typeface="黑体" pitchFamily="2" charset="-122"/>
            </a:endParaRPr>
          </a:p>
          <a:p>
            <a:pPr marL="180975" indent="-180975" eaLnBrk="0" hangingPunct="0">
              <a:lnSpc>
                <a:spcPts val="2000"/>
              </a:lnSpc>
              <a:buSzPct val="70000"/>
              <a:buFont typeface="Wingdings" pitchFamily="2" charset="2"/>
              <a:buChar char="l"/>
            </a:pPr>
            <a:r>
              <a:rPr lang="en-US" altLang="zh-CN" sz="1400" dirty="0">
                <a:ea typeface="黑体" pitchFamily="2" charset="-122"/>
              </a:rPr>
              <a:t>Academic staff recruited worldwide and learning &amp; teaching environment </a:t>
            </a:r>
            <a:r>
              <a:rPr lang="en-US" altLang="zh-CN" sz="1400" dirty="0" err="1">
                <a:ea typeface="黑体" pitchFamily="2" charset="-122"/>
              </a:rPr>
              <a:t>internationalised</a:t>
            </a:r>
            <a:r>
              <a:rPr lang="en-US" altLang="zh-CN" sz="1400" dirty="0">
                <a:ea typeface="黑体" pitchFamily="2" charset="-122"/>
              </a:rPr>
              <a:t> </a:t>
            </a:r>
            <a:endParaRPr lang="zh-CN" altLang="en-US" sz="1400" b="1" dirty="0">
              <a:ea typeface="黑体" pitchFamily="2" charset="-122"/>
            </a:endParaRPr>
          </a:p>
          <a:p>
            <a:pPr marL="180975" indent="-180975" eaLnBrk="0" hangingPunct="0">
              <a:lnSpc>
                <a:spcPts val="2000"/>
              </a:lnSpc>
              <a:buSzPct val="70000"/>
              <a:buFont typeface="Wingdings" pitchFamily="2" charset="2"/>
              <a:buChar char="l"/>
            </a:pPr>
            <a:r>
              <a:rPr lang="en-US" altLang="zh-CN" sz="1400" dirty="0">
                <a:ea typeface="黑体" pitchFamily="2" charset="-122"/>
              </a:rPr>
              <a:t>English serves as the language of instruction for all subject courses</a:t>
            </a:r>
          </a:p>
          <a:p>
            <a:pPr marL="180975" indent="-180975" eaLnBrk="0" hangingPunct="0">
              <a:lnSpc>
                <a:spcPts val="2000"/>
              </a:lnSpc>
              <a:buSzPct val="70000"/>
              <a:buFont typeface="Wingdings" pitchFamily="2" charset="2"/>
              <a:buChar char="l"/>
            </a:pPr>
            <a:r>
              <a:rPr lang="en-US" altLang="zh-CN" sz="1400" dirty="0" smtClean="0">
                <a:ea typeface="黑体" pitchFamily="2" charset="-122"/>
              </a:rPr>
              <a:t>International </a:t>
            </a:r>
            <a:r>
              <a:rPr lang="en-US" altLang="zh-CN" sz="1400" dirty="0">
                <a:ea typeface="黑体" pitchFamily="2" charset="-122"/>
              </a:rPr>
              <a:t>teaching quality assurance and monitoring systems</a:t>
            </a:r>
          </a:p>
          <a:p>
            <a:pPr marL="180975" indent="-180975" eaLnBrk="0" hangingPunct="0">
              <a:lnSpc>
                <a:spcPts val="2000"/>
              </a:lnSpc>
              <a:buSzPct val="70000"/>
              <a:buFont typeface="Wingdings" pitchFamily="2" charset="2"/>
              <a:buChar char="l"/>
            </a:pPr>
            <a:r>
              <a:rPr lang="en-US" altLang="zh-CN" sz="1400" dirty="0" smtClean="0">
                <a:ea typeface="黑体" pitchFamily="2" charset="-122"/>
              </a:rPr>
              <a:t>A </a:t>
            </a:r>
            <a:r>
              <a:rPr lang="en-US" altLang="zh-CN" sz="1400" dirty="0">
                <a:ea typeface="黑体" pitchFamily="2" charset="-122"/>
              </a:rPr>
              <a:t>student management system regarding students autonomy and university support as its core</a:t>
            </a:r>
          </a:p>
          <a:p>
            <a:pPr marL="180975" indent="-180975" eaLnBrk="0" hangingPunct="0">
              <a:lnSpc>
                <a:spcPts val="2000"/>
              </a:lnSpc>
              <a:buSzPct val="70000"/>
              <a:buFont typeface="Wingdings" pitchFamily="2" charset="2"/>
              <a:buChar char="l"/>
            </a:pPr>
            <a:r>
              <a:rPr lang="en-US" altLang="zh-CN" sz="1400" dirty="0" smtClean="0">
                <a:ea typeface="黑体" pitchFamily="2" charset="-122"/>
              </a:rPr>
              <a:t>A </a:t>
            </a:r>
            <a:r>
              <a:rPr lang="en-US" altLang="zh-CN" sz="1400" dirty="0">
                <a:ea typeface="黑体" pitchFamily="2" charset="-122"/>
              </a:rPr>
              <a:t>four-tutor system including the class tutor, internal tutor, external mentor and the buddy system</a:t>
            </a:r>
          </a:p>
          <a:p>
            <a:pPr marL="180975" indent="-180975" eaLnBrk="0" hangingPunct="0">
              <a:lnSpc>
                <a:spcPts val="2000"/>
              </a:lnSpc>
            </a:pPr>
            <a:r>
              <a:rPr lang="zh-CN" altLang="en-US" sz="1400" dirty="0">
                <a:ea typeface="黑体" pitchFamily="2" charset="-122"/>
              </a:rPr>
              <a:t>  </a:t>
            </a:r>
            <a:endParaRPr lang="zh-CN" altLang="en-US" sz="1400" b="1" dirty="0">
              <a:ea typeface="黑体" pitchFamily="2" charset="-122"/>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矩形 43"/>
          <p:cNvSpPr>
            <a:spLocks noChangeArrowheads="1"/>
          </p:cNvSpPr>
          <p:nvPr/>
        </p:nvSpPr>
        <p:spPr bwMode="auto">
          <a:xfrm>
            <a:off x="5580063" y="5907088"/>
            <a:ext cx="3240087" cy="950912"/>
          </a:xfrm>
          <a:prstGeom prst="rect">
            <a:avLst/>
          </a:prstGeom>
          <a:solidFill>
            <a:schemeClr val="bg1"/>
          </a:solidFill>
          <a:ln w="0" algn="ctr">
            <a:solidFill>
              <a:schemeClr val="bg1"/>
            </a:solidFill>
            <a:round/>
            <a:headEnd/>
            <a:tailEnd/>
          </a:ln>
        </p:spPr>
        <p:txBody>
          <a:bodyPr/>
          <a:lstStyle/>
          <a:p>
            <a:pPr eaLnBrk="0" hangingPunct="0"/>
            <a:endParaRPr lang="en-GB" altLang="zh-CN"/>
          </a:p>
        </p:txBody>
      </p:sp>
      <p:sp>
        <p:nvSpPr>
          <p:cNvPr id="2" name="Rounded Rectangle 1"/>
          <p:cNvSpPr/>
          <p:nvPr/>
        </p:nvSpPr>
        <p:spPr bwMode="auto">
          <a:xfrm>
            <a:off x="5837238" y="5806440"/>
            <a:ext cx="3167062" cy="649287"/>
          </a:xfrm>
          <a:prstGeom prst="roundRect">
            <a:avLst/>
          </a:prstGeom>
          <a:solidFill>
            <a:schemeClr val="accent3"/>
          </a:solidFill>
          <a:ln w="9525" cap="flat" cmpd="sng" algn="ctr">
            <a:noFill/>
            <a:prstDash val="solid"/>
            <a:round/>
            <a:headEnd type="none" w="med" len="med"/>
            <a:tailEnd type="none" w="med" len="med"/>
          </a:ln>
          <a:effectLst/>
        </p:spPr>
        <p:txBody>
          <a:bodyPr/>
          <a:lstStyle/>
          <a:p>
            <a:pPr eaLnBrk="0" hangingPunct="0">
              <a:defRPr/>
            </a:pPr>
            <a:endParaRPr lang="zh-CN" altLang="en-US">
              <a:solidFill>
                <a:schemeClr val="bg1"/>
              </a:solidFill>
              <a:ea typeface="ＭＳ Ｐゴシック" pitchFamily="34" charset="-128"/>
              <a:cs typeface="Arial" pitchFamily="34" charset="0"/>
            </a:endParaRPr>
          </a:p>
        </p:txBody>
      </p:sp>
      <p:sp>
        <p:nvSpPr>
          <p:cNvPr id="59399" name="Rectangle 7"/>
          <p:cNvSpPr>
            <a:spLocks noChangeArrowheads="1"/>
          </p:cNvSpPr>
          <p:nvPr/>
        </p:nvSpPr>
        <p:spPr bwMode="auto">
          <a:xfrm>
            <a:off x="3221038" y="3716338"/>
            <a:ext cx="3106737" cy="369332"/>
          </a:xfrm>
          <a:prstGeom prst="rect">
            <a:avLst/>
          </a:prstGeom>
          <a:noFill/>
          <a:ln w="9525">
            <a:noFill/>
            <a:miter lim="800000"/>
            <a:headEnd/>
            <a:tailEnd/>
          </a:ln>
        </p:spPr>
        <p:txBody>
          <a:bodyPr>
            <a:spAutoFit/>
          </a:bodyPr>
          <a:lstStyle/>
          <a:p>
            <a:pPr algn="ctr"/>
            <a:r>
              <a:rPr lang="en-US" altLang="zh-CN" sz="1600" b="1" dirty="0">
                <a:ea typeface="黑体" pitchFamily="2" charset="-122"/>
              </a:rPr>
              <a:t>Philosophy &amp; Value System</a:t>
            </a:r>
            <a:r>
              <a:rPr lang="en-US" altLang="zh-CN" b="1" dirty="0">
                <a:ea typeface="黑体" pitchFamily="2" charset="-122"/>
              </a:rPr>
              <a:t> </a:t>
            </a:r>
          </a:p>
        </p:txBody>
      </p:sp>
      <p:sp>
        <p:nvSpPr>
          <p:cNvPr id="59400" name="Rectangle 8"/>
          <p:cNvSpPr>
            <a:spLocks noChangeArrowheads="1"/>
          </p:cNvSpPr>
          <p:nvPr/>
        </p:nvSpPr>
        <p:spPr bwMode="auto">
          <a:xfrm>
            <a:off x="5918200" y="4770438"/>
            <a:ext cx="2705100" cy="338554"/>
          </a:xfrm>
          <a:prstGeom prst="rect">
            <a:avLst/>
          </a:prstGeom>
          <a:noFill/>
          <a:ln w="9525">
            <a:noFill/>
            <a:miter lim="800000"/>
            <a:headEnd/>
            <a:tailEnd/>
          </a:ln>
        </p:spPr>
        <p:txBody>
          <a:bodyPr>
            <a:spAutoFit/>
          </a:bodyPr>
          <a:lstStyle/>
          <a:p>
            <a:pPr algn="ctr"/>
            <a:r>
              <a:rPr lang="en-US" altLang="zh-CN" sz="1600" b="1" dirty="0">
                <a:ea typeface="黑体" pitchFamily="2" charset="-122"/>
              </a:rPr>
              <a:t>Knowledge </a:t>
            </a:r>
            <a:r>
              <a:rPr lang="en-US" altLang="zh-CN" sz="1600" b="1" dirty="0" smtClean="0">
                <a:ea typeface="黑体" pitchFamily="2" charset="-122"/>
              </a:rPr>
              <a:t>System</a:t>
            </a:r>
            <a:endParaRPr lang="zh-CN" altLang="en-US" sz="1600" b="1" dirty="0">
              <a:ea typeface="黑体" pitchFamily="2" charset="-122"/>
            </a:endParaRPr>
          </a:p>
        </p:txBody>
      </p:sp>
      <p:sp>
        <p:nvSpPr>
          <p:cNvPr id="59401" name="Rectangle 9"/>
          <p:cNvSpPr>
            <a:spLocks noChangeArrowheads="1"/>
          </p:cNvSpPr>
          <p:nvPr/>
        </p:nvSpPr>
        <p:spPr bwMode="auto">
          <a:xfrm>
            <a:off x="1096963" y="4772025"/>
            <a:ext cx="2433637" cy="338554"/>
          </a:xfrm>
          <a:prstGeom prst="rect">
            <a:avLst/>
          </a:prstGeom>
          <a:noFill/>
          <a:ln w="9525">
            <a:noFill/>
            <a:miter lim="800000"/>
            <a:headEnd/>
            <a:tailEnd/>
          </a:ln>
        </p:spPr>
        <p:txBody>
          <a:bodyPr>
            <a:spAutoFit/>
          </a:bodyPr>
          <a:lstStyle/>
          <a:p>
            <a:pPr algn="ctr"/>
            <a:r>
              <a:rPr lang="en-US" altLang="zh-CN" sz="1600" b="1" dirty="0">
                <a:ea typeface="黑体" pitchFamily="2" charset="-122"/>
              </a:rPr>
              <a:t>Capability </a:t>
            </a:r>
            <a:r>
              <a:rPr lang="en-US" altLang="zh-CN" sz="1600" b="1" dirty="0" smtClean="0">
                <a:ea typeface="黑体" pitchFamily="2" charset="-122"/>
              </a:rPr>
              <a:t>System</a:t>
            </a:r>
            <a:endParaRPr lang="en-US" altLang="zh-CN" sz="1600" b="1" dirty="0">
              <a:ea typeface="黑体" pitchFamily="2" charset="-122"/>
            </a:endParaRPr>
          </a:p>
        </p:txBody>
      </p:sp>
      <p:sp>
        <p:nvSpPr>
          <p:cNvPr id="59402" name="Rectangle 10"/>
          <p:cNvSpPr>
            <a:spLocks noChangeArrowheads="1"/>
          </p:cNvSpPr>
          <p:nvPr/>
        </p:nvSpPr>
        <p:spPr bwMode="auto">
          <a:xfrm>
            <a:off x="1485900" y="5959475"/>
            <a:ext cx="2808288" cy="584775"/>
          </a:xfrm>
          <a:prstGeom prst="rect">
            <a:avLst/>
          </a:prstGeom>
          <a:noFill/>
          <a:ln w="9525">
            <a:noFill/>
            <a:miter lim="800000"/>
            <a:headEnd/>
            <a:tailEnd/>
          </a:ln>
        </p:spPr>
        <p:txBody>
          <a:bodyPr>
            <a:spAutoFit/>
          </a:bodyPr>
          <a:lstStyle/>
          <a:p>
            <a:pPr algn="ctr"/>
            <a:r>
              <a:rPr lang="en-US" altLang="zh-CN" sz="1600" b="1" dirty="0">
                <a:ea typeface="黑体" pitchFamily="2" charset="-122"/>
              </a:rPr>
              <a:t>Comprehensive </a:t>
            </a:r>
          </a:p>
          <a:p>
            <a:pPr algn="ctr"/>
            <a:r>
              <a:rPr lang="en-US" altLang="zh-CN" sz="1600" b="1" dirty="0">
                <a:ea typeface="黑体" pitchFamily="2" charset="-122"/>
              </a:rPr>
              <a:t>Education </a:t>
            </a:r>
            <a:r>
              <a:rPr lang="en-US" altLang="zh-CN" sz="1600" b="1" dirty="0" smtClean="0">
                <a:ea typeface="黑体" pitchFamily="2" charset="-122"/>
              </a:rPr>
              <a:t>Strategy</a:t>
            </a:r>
            <a:endParaRPr lang="en-US" altLang="zh-CN" sz="1600" b="1" dirty="0">
              <a:ea typeface="黑体" pitchFamily="2" charset="-122"/>
            </a:endParaRPr>
          </a:p>
        </p:txBody>
      </p:sp>
      <p:sp>
        <p:nvSpPr>
          <p:cNvPr id="59403" name="Rectangle 11"/>
          <p:cNvSpPr>
            <a:spLocks noChangeArrowheads="1"/>
          </p:cNvSpPr>
          <p:nvPr/>
        </p:nvSpPr>
        <p:spPr bwMode="auto">
          <a:xfrm>
            <a:off x="5837238" y="5949950"/>
            <a:ext cx="2089150" cy="584775"/>
          </a:xfrm>
          <a:prstGeom prst="rect">
            <a:avLst/>
          </a:prstGeom>
          <a:noFill/>
          <a:ln w="9525">
            <a:noFill/>
            <a:miter lim="800000"/>
            <a:headEnd/>
            <a:tailEnd/>
          </a:ln>
        </p:spPr>
        <p:txBody>
          <a:bodyPr>
            <a:spAutoFit/>
          </a:bodyPr>
          <a:lstStyle/>
          <a:p>
            <a:pPr algn="ctr"/>
            <a:r>
              <a:rPr lang="en-US" altLang="zh-CN" sz="1600" b="1" dirty="0">
                <a:ea typeface="黑体" pitchFamily="2" charset="-122"/>
              </a:rPr>
              <a:t>Support Systems </a:t>
            </a:r>
          </a:p>
          <a:p>
            <a:pPr algn="ctr"/>
            <a:r>
              <a:rPr lang="en-US" altLang="zh-CN" sz="1600" b="1" dirty="0">
                <a:ea typeface="黑体" pitchFamily="2" charset="-122"/>
              </a:rPr>
              <a:t>of </a:t>
            </a:r>
            <a:r>
              <a:rPr lang="en-US" altLang="zh-CN" sz="1600" b="1" dirty="0" smtClean="0">
                <a:ea typeface="黑体" pitchFamily="2" charset="-122"/>
              </a:rPr>
              <a:t>Implementation</a:t>
            </a:r>
            <a:endParaRPr lang="en-US" altLang="zh-CN" sz="1600" b="1" dirty="0">
              <a:ea typeface="黑体" pitchFamily="2" charset="-122"/>
            </a:endParaRPr>
          </a:p>
        </p:txBody>
      </p:sp>
      <p:grpSp>
        <p:nvGrpSpPr>
          <p:cNvPr id="7" name="Group 6"/>
          <p:cNvGrpSpPr>
            <a:grpSpLocks/>
          </p:cNvGrpSpPr>
          <p:nvPr/>
        </p:nvGrpSpPr>
        <p:grpSpPr bwMode="auto">
          <a:xfrm>
            <a:off x="1312863" y="1236663"/>
            <a:ext cx="7035800" cy="1946275"/>
            <a:chOff x="1313100" y="1237289"/>
            <a:chExt cx="7034777" cy="1945637"/>
          </a:xfrm>
        </p:grpSpPr>
        <p:grpSp>
          <p:nvGrpSpPr>
            <p:cNvPr id="29714" name="Group 7"/>
            <p:cNvGrpSpPr>
              <a:grpSpLocks/>
            </p:cNvGrpSpPr>
            <p:nvPr/>
          </p:nvGrpSpPr>
          <p:grpSpPr bwMode="auto">
            <a:xfrm>
              <a:off x="1313100" y="1365135"/>
              <a:ext cx="7034777" cy="1612393"/>
              <a:chOff x="731" y="1129"/>
              <a:chExt cx="4035" cy="695"/>
            </a:xfrm>
          </p:grpSpPr>
          <p:sp>
            <p:nvSpPr>
              <p:cNvPr id="24" name="Rectangle 8"/>
              <p:cNvSpPr>
                <a:spLocks noChangeArrowheads="1"/>
              </p:cNvSpPr>
              <p:nvPr/>
            </p:nvSpPr>
            <p:spPr bwMode="gray">
              <a:xfrm rot="3419336">
                <a:off x="731" y="1129"/>
                <a:ext cx="672" cy="672"/>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flatTx/>
              </a:bodyPr>
              <a:lstStyle/>
              <a:p>
                <a:pPr>
                  <a:defRPr/>
                </a:pPr>
                <a:endParaRPr lang="zh-CN" altLang="en-US" dirty="0"/>
              </a:p>
            </p:txBody>
          </p:sp>
          <p:grpSp>
            <p:nvGrpSpPr>
              <p:cNvPr id="29722" name="Group 9"/>
              <p:cNvGrpSpPr>
                <a:grpSpLocks/>
              </p:cNvGrpSpPr>
              <p:nvPr/>
            </p:nvGrpSpPr>
            <p:grpSpPr bwMode="auto">
              <a:xfrm>
                <a:off x="1296" y="1296"/>
                <a:ext cx="624" cy="96"/>
                <a:chOff x="2003" y="3439"/>
                <a:chExt cx="468" cy="244"/>
              </a:xfrm>
            </p:grpSpPr>
            <p:sp>
              <p:nvSpPr>
                <p:cNvPr id="29742"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p>
              </p:txBody>
            </p:sp>
            <p:sp>
              <p:nvSpPr>
                <p:cNvPr id="29743"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41"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a:defRPr/>
                  </a:pPr>
                  <a:endParaRPr lang="zh-CN" altLang="en-US">
                    <a:latin typeface="Arial" pitchFamily="34" charset="0"/>
                    <a:cs typeface="Arial" pitchFamily="34" charset="0"/>
                  </a:endParaRPr>
                </a:p>
              </p:txBody>
            </p:sp>
            <p:sp>
              <p:nvSpPr>
                <p:cNvPr id="42" name="Oval 13"/>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a:defRPr/>
                  </a:pPr>
                  <a:endParaRPr lang="zh-CN" altLang="en-US">
                    <a:latin typeface="Arial" pitchFamily="34" charset="0"/>
                    <a:cs typeface="Arial" pitchFamily="34" charset="0"/>
                  </a:endParaRPr>
                </a:p>
              </p:txBody>
            </p:sp>
          </p:grpSp>
          <p:sp>
            <p:nvSpPr>
              <p:cNvPr id="26" name="Rectangle 14"/>
              <p:cNvSpPr>
                <a:spLocks noChangeArrowheads="1"/>
              </p:cNvSpPr>
              <p:nvPr/>
            </p:nvSpPr>
            <p:spPr bwMode="gray">
              <a:xfrm rot="3419336">
                <a:off x="1867" y="1152"/>
                <a:ext cx="672" cy="672"/>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flatTx/>
              </a:bodyPr>
              <a:lstStyle/>
              <a:p>
                <a:pPr>
                  <a:defRPr/>
                </a:pPr>
                <a:endParaRPr lang="zh-CN" altLang="en-US"/>
              </a:p>
            </p:txBody>
          </p:sp>
          <p:grpSp>
            <p:nvGrpSpPr>
              <p:cNvPr id="29726" name="Group 15"/>
              <p:cNvGrpSpPr>
                <a:grpSpLocks/>
              </p:cNvGrpSpPr>
              <p:nvPr/>
            </p:nvGrpSpPr>
            <p:grpSpPr bwMode="auto">
              <a:xfrm>
                <a:off x="2448" y="1296"/>
                <a:ext cx="624" cy="96"/>
                <a:chOff x="2003" y="3439"/>
                <a:chExt cx="468" cy="244"/>
              </a:xfrm>
            </p:grpSpPr>
            <p:sp>
              <p:nvSpPr>
                <p:cNvPr id="29738"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p>
              </p:txBody>
            </p:sp>
            <p:sp>
              <p:nvSpPr>
                <p:cNvPr id="29739"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37"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a:defRPr/>
                  </a:pPr>
                  <a:endParaRPr lang="zh-CN" altLang="en-US">
                    <a:latin typeface="Arial" pitchFamily="34" charset="0"/>
                    <a:cs typeface="Arial" pitchFamily="34" charset="0"/>
                  </a:endParaRPr>
                </a:p>
              </p:txBody>
            </p:sp>
            <p:sp>
              <p:nvSpPr>
                <p:cNvPr id="38" name="Oval 19"/>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a:defRPr/>
                  </a:pPr>
                  <a:endParaRPr lang="zh-CN" altLang="en-US">
                    <a:latin typeface="Arial" pitchFamily="34" charset="0"/>
                    <a:cs typeface="Arial" pitchFamily="34" charset="0"/>
                  </a:endParaRPr>
                </a:p>
              </p:txBody>
            </p:sp>
          </p:grpSp>
          <p:sp>
            <p:nvSpPr>
              <p:cNvPr id="28" name="Rectangle 20"/>
              <p:cNvSpPr>
                <a:spLocks noChangeArrowheads="1"/>
              </p:cNvSpPr>
              <p:nvPr/>
            </p:nvSpPr>
            <p:spPr bwMode="gray">
              <a:xfrm rot="3419336">
                <a:off x="3017" y="1152"/>
                <a:ext cx="672" cy="672"/>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flatTx/>
              </a:bodyPr>
              <a:lstStyle/>
              <a:p>
                <a:pPr>
                  <a:defRPr/>
                </a:pPr>
                <a:endParaRPr lang="zh-CN" altLang="en-US"/>
              </a:p>
            </p:txBody>
          </p:sp>
          <p:grpSp>
            <p:nvGrpSpPr>
              <p:cNvPr id="29730" name="Group 21"/>
              <p:cNvGrpSpPr>
                <a:grpSpLocks/>
              </p:cNvGrpSpPr>
              <p:nvPr/>
            </p:nvGrpSpPr>
            <p:grpSpPr bwMode="auto">
              <a:xfrm>
                <a:off x="3600" y="1296"/>
                <a:ext cx="816" cy="96"/>
                <a:chOff x="2003" y="3439"/>
                <a:chExt cx="468" cy="244"/>
              </a:xfrm>
            </p:grpSpPr>
            <p:sp>
              <p:nvSpPr>
                <p:cNvPr id="29734"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p>
              </p:txBody>
            </p:sp>
            <p:sp>
              <p:nvSpPr>
                <p:cNvPr id="29735"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33"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a:defRPr/>
                  </a:pPr>
                  <a:endParaRPr lang="zh-CN" altLang="en-US">
                    <a:latin typeface="Arial" pitchFamily="34" charset="0"/>
                    <a:cs typeface="Arial" pitchFamily="34" charset="0"/>
                  </a:endParaRPr>
                </a:p>
              </p:txBody>
            </p:sp>
            <p:sp>
              <p:nvSpPr>
                <p:cNvPr id="34" name="Oval 25"/>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a:defRPr/>
                  </a:pPr>
                  <a:endParaRPr lang="zh-CN" altLang="en-US">
                    <a:latin typeface="Arial" pitchFamily="34" charset="0"/>
                    <a:cs typeface="Arial" pitchFamily="34" charset="0"/>
                  </a:endParaRPr>
                </a:p>
              </p:txBody>
            </p:sp>
          </p:grpSp>
          <p:sp>
            <p:nvSpPr>
              <p:cNvPr id="30" name="Rectangle 26"/>
              <p:cNvSpPr>
                <a:spLocks noChangeArrowheads="1"/>
              </p:cNvSpPr>
              <p:nvPr/>
            </p:nvSpPr>
            <p:spPr bwMode="gray">
              <a:xfrm rot="3419336">
                <a:off x="4094" y="1152"/>
                <a:ext cx="672" cy="672"/>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flatTx/>
              </a:bodyPr>
              <a:lstStyle/>
              <a:p>
                <a:pPr>
                  <a:defRPr/>
                </a:pPr>
                <a:endParaRPr lang="zh-CN" altLang="en-US"/>
              </a:p>
            </p:txBody>
          </p:sp>
        </p:grpSp>
        <p:sp>
          <p:nvSpPr>
            <p:cNvPr id="29715" name="Rectangle 2"/>
            <p:cNvSpPr>
              <a:spLocks noChangeArrowheads="1"/>
            </p:cNvSpPr>
            <p:nvPr/>
          </p:nvSpPr>
          <p:spPr bwMode="auto">
            <a:xfrm>
              <a:off x="1386114" y="1405509"/>
              <a:ext cx="853951" cy="1590153"/>
            </a:xfrm>
            <a:prstGeom prst="rect">
              <a:avLst/>
            </a:prstGeom>
            <a:noFill/>
            <a:ln w="9525">
              <a:noFill/>
              <a:miter lim="800000"/>
              <a:headEnd/>
              <a:tailEnd/>
            </a:ln>
          </p:spPr>
          <p:txBody>
            <a:bodyPr vert="eaVert">
              <a:spAutoFit/>
            </a:bodyPr>
            <a:lstStyle/>
            <a:p>
              <a:pPr algn="ctr"/>
              <a:r>
                <a:rPr lang="zh-CN" altLang="en-US" sz="1600" b="1">
                  <a:latin typeface="黑体" pitchFamily="2" charset="-122"/>
                  <a:ea typeface="黑体" pitchFamily="2" charset="-122"/>
                </a:rPr>
                <a:t>挑战与未来趋势</a:t>
              </a:r>
            </a:p>
            <a:p>
              <a:pPr algn="ctr"/>
              <a:r>
                <a:rPr lang="en-US" altLang="zh-CN" sz="1400" b="1">
                  <a:ea typeface="宋体" charset="-122"/>
                </a:rPr>
                <a:t>Challenges and </a:t>
              </a:r>
            </a:p>
            <a:p>
              <a:pPr algn="ctr"/>
              <a:r>
                <a:rPr lang="en-US" altLang="zh-CN" sz="1400" b="1">
                  <a:ea typeface="宋体" charset="-122"/>
                </a:rPr>
                <a:t>Future Trend</a:t>
              </a:r>
            </a:p>
          </p:txBody>
        </p:sp>
        <p:sp>
          <p:nvSpPr>
            <p:cNvPr id="29716" name="Rectangle 3"/>
            <p:cNvSpPr>
              <a:spLocks noChangeArrowheads="1"/>
            </p:cNvSpPr>
            <p:nvPr/>
          </p:nvSpPr>
          <p:spPr bwMode="auto">
            <a:xfrm>
              <a:off x="3394009" y="1343616"/>
              <a:ext cx="853951" cy="1715525"/>
            </a:xfrm>
            <a:prstGeom prst="rect">
              <a:avLst/>
            </a:prstGeom>
            <a:noFill/>
            <a:ln w="9525">
              <a:noFill/>
              <a:miter lim="800000"/>
              <a:headEnd/>
              <a:tailEnd/>
            </a:ln>
          </p:spPr>
          <p:txBody>
            <a:bodyPr vert="eaVert">
              <a:spAutoFit/>
            </a:bodyPr>
            <a:lstStyle/>
            <a:p>
              <a:pPr algn="ctr"/>
              <a:r>
                <a:rPr lang="zh-CN" altLang="en-US" sz="1600" b="1">
                  <a:latin typeface="黑体" pitchFamily="2" charset="-122"/>
                  <a:ea typeface="黑体" pitchFamily="2" charset="-122"/>
                </a:rPr>
                <a:t>人类管理的智慧</a:t>
              </a:r>
            </a:p>
            <a:p>
              <a:pPr algn="ctr"/>
              <a:r>
                <a:rPr lang="en-US" altLang="zh-CN" sz="1400" b="1">
                  <a:ea typeface="宋体" charset="-122"/>
                </a:rPr>
                <a:t>Wisdom of Human </a:t>
              </a:r>
            </a:p>
            <a:p>
              <a:pPr algn="ctr"/>
              <a:r>
                <a:rPr lang="en-US" altLang="zh-CN" sz="1400" b="1">
                  <a:ea typeface="宋体" charset="-122"/>
                </a:rPr>
                <a:t>Management</a:t>
              </a:r>
            </a:p>
          </p:txBody>
        </p:sp>
        <p:sp>
          <p:nvSpPr>
            <p:cNvPr id="29717" name="Rectangle 4"/>
            <p:cNvSpPr>
              <a:spLocks noChangeArrowheads="1"/>
            </p:cNvSpPr>
            <p:nvPr/>
          </p:nvSpPr>
          <p:spPr bwMode="auto">
            <a:xfrm>
              <a:off x="5335240" y="1237289"/>
              <a:ext cx="853951" cy="1945637"/>
            </a:xfrm>
            <a:prstGeom prst="rect">
              <a:avLst/>
            </a:prstGeom>
            <a:noFill/>
            <a:ln w="9525">
              <a:noFill/>
              <a:miter lim="800000"/>
              <a:headEnd/>
              <a:tailEnd/>
            </a:ln>
          </p:spPr>
          <p:txBody>
            <a:bodyPr vert="eaVert">
              <a:spAutoFit/>
            </a:bodyPr>
            <a:lstStyle/>
            <a:p>
              <a:pPr algn="ctr"/>
              <a:r>
                <a:rPr lang="zh-CN" altLang="en-US" sz="1600" b="1">
                  <a:latin typeface="黑体" pitchFamily="2" charset="-122"/>
                  <a:ea typeface="黑体" pitchFamily="2" charset="-122"/>
                </a:rPr>
                <a:t>中西文化比较与融合 </a:t>
              </a:r>
            </a:p>
            <a:p>
              <a:pPr algn="ctr"/>
              <a:r>
                <a:rPr lang="en-US" altLang="zh-CN" sz="1400" b="1">
                  <a:ea typeface="宋体" charset="-122"/>
                </a:rPr>
                <a:t>Comparison &amp; </a:t>
              </a:r>
            </a:p>
            <a:p>
              <a:pPr algn="ctr"/>
              <a:r>
                <a:rPr lang="en-US" altLang="zh-CN" sz="1400" b="1">
                  <a:ea typeface="宋体" charset="-122"/>
                </a:rPr>
                <a:t>Integration of Culture</a:t>
              </a:r>
            </a:p>
          </p:txBody>
        </p:sp>
        <p:sp>
          <p:nvSpPr>
            <p:cNvPr id="29718" name="Rectangle 5"/>
            <p:cNvSpPr>
              <a:spLocks noChangeArrowheads="1"/>
            </p:cNvSpPr>
            <p:nvPr/>
          </p:nvSpPr>
          <p:spPr bwMode="auto">
            <a:xfrm>
              <a:off x="7062189" y="1246811"/>
              <a:ext cx="1066645" cy="1925006"/>
            </a:xfrm>
            <a:prstGeom prst="rect">
              <a:avLst/>
            </a:prstGeom>
            <a:noFill/>
            <a:ln w="9525">
              <a:noFill/>
              <a:miter lim="800000"/>
              <a:headEnd/>
              <a:tailEnd/>
            </a:ln>
          </p:spPr>
          <p:txBody>
            <a:bodyPr vert="eaVert">
              <a:spAutoFit/>
            </a:bodyPr>
            <a:lstStyle/>
            <a:p>
              <a:pPr algn="ctr"/>
              <a:r>
                <a:rPr lang="zh-CN" altLang="en-US" sz="1600" b="1">
                  <a:latin typeface="黑体" pitchFamily="2" charset="-122"/>
                  <a:ea typeface="黑体" pitchFamily="2" charset="-122"/>
                </a:rPr>
                <a:t>中西教育比较与融合</a:t>
              </a:r>
            </a:p>
            <a:p>
              <a:pPr algn="ctr"/>
              <a:r>
                <a:rPr lang="en-US" altLang="zh-CN" sz="1400" b="1">
                  <a:ea typeface="宋体" charset="-122"/>
                </a:rPr>
                <a:t>Comparison &amp; </a:t>
              </a:r>
            </a:p>
            <a:p>
              <a:pPr algn="ctr"/>
              <a:r>
                <a:rPr lang="en-US" altLang="zh-CN" sz="1400" b="1">
                  <a:ea typeface="宋体" charset="-122"/>
                </a:rPr>
                <a:t>Integration of Education</a:t>
              </a:r>
            </a:p>
          </p:txBody>
        </p:sp>
      </p:grpSp>
      <p:grpSp>
        <p:nvGrpSpPr>
          <p:cNvPr id="8" name="Group 7"/>
          <p:cNvGrpSpPr>
            <a:grpSpLocks/>
          </p:cNvGrpSpPr>
          <p:nvPr/>
        </p:nvGrpSpPr>
        <p:grpSpPr bwMode="auto">
          <a:xfrm>
            <a:off x="3055938" y="4251325"/>
            <a:ext cx="3359150" cy="1985963"/>
            <a:chOff x="3056076" y="4250898"/>
            <a:chExt cx="3359150" cy="1986414"/>
          </a:xfrm>
        </p:grpSpPr>
        <p:sp>
          <p:nvSpPr>
            <p:cNvPr id="67" name="Oval 47"/>
            <p:cNvSpPr>
              <a:spLocks noChangeArrowheads="1"/>
            </p:cNvSpPr>
            <p:nvPr/>
          </p:nvSpPr>
          <p:spPr bwMode="gray">
            <a:xfrm>
              <a:off x="3446741" y="4250898"/>
              <a:ext cx="2577820" cy="1986414"/>
            </a:xfrm>
            <a:prstGeom prst="star5">
              <a:avLst>
                <a:gd name="adj" fmla="val 18991"/>
                <a:gd name="hf" fmla="val 105146"/>
                <a:gd name="vf" fmla="val 110557"/>
              </a:avLst>
            </a:prstGeom>
            <a:gradFill rotWithShape="1">
              <a:gsLst>
                <a:gs pos="1000">
                  <a:srgbClr val="0070C0"/>
                </a:gs>
                <a:gs pos="69000">
                  <a:schemeClr val="accent6">
                    <a:lumMod val="75000"/>
                  </a:schemeClr>
                </a:gs>
              </a:gsLst>
              <a:lin ang="2700000" scaled="1"/>
            </a:gradFill>
            <a:ln>
              <a:noFill/>
            </a:ln>
            <a:effectLst>
              <a:glow rad="228600">
                <a:srgbClr val="AED1EF">
                  <a:alpha val="40000"/>
                </a:srgbClr>
              </a:glow>
              <a:outerShdw dist="35921" dir="2700000" algn="ctr" rotWithShape="0">
                <a:schemeClr val="bg2"/>
              </a:outerShdw>
              <a:reflection blurRad="6350" stA="52000" endA="300" endPos="35000" dir="5400000" sy="-100000" algn="bl" rotWithShape="0"/>
            </a:effectLst>
            <a:scene3d>
              <a:camera prst="legacyPerspectiveBottom"/>
              <a:lightRig rig="legacyFlat1" dir="t"/>
            </a:scene3d>
            <a:sp3d extrusionH="641350" prstMaterial="legacyMatte">
              <a:bevelT w="13500" h="13500" prst="angle"/>
              <a:bevelB w="13500" h="13500" prst="angle"/>
              <a:extrusionClr>
                <a:srgbClr val="002060"/>
              </a:extrusionClr>
            </a:sp3d>
          </p:spPr>
          <p:txBody>
            <a:bodyPr wrap="none" anchor="ctr">
              <a:flatTx/>
            </a:bodyPr>
            <a:lstStyle/>
            <a:p>
              <a:pPr>
                <a:defRPr/>
              </a:pPr>
              <a:endParaRPr lang="zh-CN" altLang="en-US">
                <a:solidFill>
                  <a:srgbClr val="000000"/>
                </a:solidFill>
                <a:latin typeface="Arial" pitchFamily="34" charset="0"/>
                <a:ea typeface="ＭＳ Ｐゴシック" pitchFamily="34" charset="-128"/>
                <a:cs typeface="Arial" pitchFamily="34" charset="0"/>
              </a:endParaRPr>
            </a:p>
          </p:txBody>
        </p:sp>
        <p:sp>
          <p:nvSpPr>
            <p:cNvPr id="29713" name="Rectangle 34"/>
            <p:cNvSpPr>
              <a:spLocks noChangeArrowheads="1"/>
            </p:cNvSpPr>
            <p:nvPr/>
          </p:nvSpPr>
          <p:spPr bwMode="auto">
            <a:xfrm>
              <a:off x="3056076" y="4730432"/>
              <a:ext cx="3359150" cy="1187720"/>
            </a:xfrm>
            <a:prstGeom prst="rect">
              <a:avLst/>
            </a:prstGeom>
            <a:noFill/>
            <a:ln w="9525">
              <a:noFill/>
              <a:miter lim="800000"/>
              <a:headEnd/>
              <a:tailEnd/>
            </a:ln>
          </p:spPr>
          <p:txBody>
            <a:bodyPr anchor="b"/>
            <a:lstStyle/>
            <a:p>
              <a:pPr algn="ctr"/>
              <a:r>
                <a:rPr lang="en-US" altLang="zh-CN" sz="1200" b="1" dirty="0">
                  <a:solidFill>
                    <a:srgbClr val="FF0000"/>
                  </a:solidFill>
                  <a:ea typeface="宋体" charset="-122"/>
                </a:rPr>
                <a:t/>
              </a:r>
              <a:br>
                <a:rPr lang="en-US" altLang="zh-CN" sz="1200" b="1" dirty="0">
                  <a:solidFill>
                    <a:srgbClr val="FF0000"/>
                  </a:solidFill>
                  <a:ea typeface="宋体" charset="-122"/>
                </a:rPr>
              </a:br>
              <a:r>
                <a:rPr lang="en-US" altLang="zh-CN" sz="1400" b="1" dirty="0">
                  <a:solidFill>
                    <a:srgbClr val="FFFF00"/>
                  </a:solidFill>
                  <a:ea typeface="黑体" pitchFamily="2" charset="-122"/>
                </a:rPr>
                <a:t>Education </a:t>
              </a:r>
              <a:r>
                <a:rPr lang="en-US" altLang="zh-CN" sz="1400" b="1" dirty="0" smtClean="0">
                  <a:solidFill>
                    <a:srgbClr val="FFFF00"/>
                  </a:solidFill>
                  <a:ea typeface="黑体" pitchFamily="2" charset="-122"/>
                </a:rPr>
                <a:t>Goals</a:t>
              </a:r>
            </a:p>
            <a:p>
              <a:pPr algn="ctr"/>
              <a:endParaRPr lang="en-US" altLang="zh-CN" sz="1400" b="1" dirty="0">
                <a:solidFill>
                  <a:srgbClr val="FFFF00"/>
                </a:solidFill>
                <a:ea typeface="黑体" pitchFamily="2" charset="-122"/>
              </a:endParaRPr>
            </a:p>
            <a:p>
              <a:pPr algn="ctr"/>
              <a:r>
                <a:rPr lang="en-US" altLang="zh-CN" sz="1400" b="1" dirty="0" smtClean="0">
                  <a:solidFill>
                    <a:srgbClr val="FFFF00"/>
                  </a:solidFill>
                  <a:ea typeface="黑体" pitchFamily="2" charset="-122"/>
                </a:rPr>
                <a:t>Global </a:t>
              </a:r>
              <a:r>
                <a:rPr lang="en-US" altLang="zh-CN" sz="1400" b="1" dirty="0">
                  <a:solidFill>
                    <a:srgbClr val="FFFF00"/>
                  </a:solidFill>
                  <a:ea typeface="黑体" pitchFamily="2" charset="-122"/>
                </a:rPr>
                <a:t>Citizen </a:t>
              </a:r>
              <a:endParaRPr lang="en-US" altLang="zh-CN" sz="1400" b="1" dirty="0" smtClean="0">
                <a:solidFill>
                  <a:srgbClr val="FFFF00"/>
                </a:solidFill>
                <a:ea typeface="黑体" pitchFamily="2" charset="-122"/>
              </a:endParaRPr>
            </a:p>
            <a:p>
              <a:pPr algn="ctr"/>
              <a:endParaRPr lang="en-US" altLang="zh-CN" sz="1400" b="1" dirty="0">
                <a:solidFill>
                  <a:srgbClr val="FFFF00"/>
                </a:solidFill>
                <a:ea typeface="黑体" pitchFamily="2" charset="-122"/>
              </a:endParaRPr>
            </a:p>
          </p:txBody>
        </p:sp>
      </p:grpSp>
      <p:sp>
        <p:nvSpPr>
          <p:cNvPr id="69" name="Freeform 43"/>
          <p:cNvSpPr>
            <a:spLocks/>
          </p:cNvSpPr>
          <p:nvPr/>
        </p:nvSpPr>
        <p:spPr bwMode="gray">
          <a:xfrm>
            <a:off x="857250" y="2878138"/>
            <a:ext cx="1760538" cy="1041400"/>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a:gsLst>
              <a:gs pos="18000">
                <a:schemeClr val="bg1">
                  <a:lumMod val="95000"/>
                </a:schemeClr>
              </a:gs>
              <a:gs pos="71000">
                <a:schemeClr val="bg2">
                  <a:lumMod val="75000"/>
                </a:schemeClr>
              </a:gs>
            </a:gsLst>
            <a:lin ang="5400000" scaled="1"/>
          </a:gradFill>
          <a:ln>
            <a:noFill/>
          </a:ln>
          <a:effectLst/>
          <a:extLst/>
        </p:spPr>
        <p:txBody>
          <a:bodyPr wrap="none" anchor="ctr"/>
          <a:lstStyle/>
          <a:p>
            <a:pPr>
              <a:defRPr/>
            </a:pPr>
            <a:endParaRPr lang="zh-CN" altLang="en-US">
              <a:latin typeface="Arial" pitchFamily="34" charset="0"/>
              <a:ea typeface="ＭＳ Ｐゴシック" pitchFamily="34" charset="-128"/>
              <a:cs typeface="Arial" pitchFamily="34" charset="0"/>
            </a:endParaRPr>
          </a:p>
        </p:txBody>
      </p:sp>
      <p:sp>
        <p:nvSpPr>
          <p:cNvPr id="70" name="Freeform 44"/>
          <p:cNvSpPr>
            <a:spLocks/>
          </p:cNvSpPr>
          <p:nvPr/>
        </p:nvSpPr>
        <p:spPr bwMode="gray">
          <a:xfrm>
            <a:off x="4628095" y="2780972"/>
            <a:ext cx="334514" cy="78105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a:gsLst>
              <a:gs pos="19000">
                <a:schemeClr val="bg1">
                  <a:lumMod val="95000"/>
                  <a:alpha val="36000"/>
                </a:schemeClr>
              </a:gs>
              <a:gs pos="71000">
                <a:schemeClr val="bg2">
                  <a:lumMod val="75000"/>
                </a:schemeClr>
              </a:gs>
            </a:gsLst>
            <a:lin ang="5400000" scaled="1"/>
          </a:gradFill>
          <a:ln>
            <a:noFill/>
          </a:ln>
          <a:effectLst/>
        </p:spPr>
        <p:txBody>
          <a:bodyPr wrap="none" anchor="ct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defRPr/>
            </a:pPr>
            <a:endParaRPr lang="zh-CN" altLang="en-US">
              <a:cs typeface="Arial" pitchFamily="34" charset="0"/>
            </a:endParaRPr>
          </a:p>
        </p:txBody>
      </p:sp>
      <p:sp>
        <p:nvSpPr>
          <p:cNvPr id="71" name="Freeform 45"/>
          <p:cNvSpPr>
            <a:spLocks/>
          </p:cNvSpPr>
          <p:nvPr/>
        </p:nvSpPr>
        <p:spPr bwMode="gray">
          <a:xfrm flipH="1">
            <a:off x="6973888" y="2967038"/>
            <a:ext cx="1881187" cy="952500"/>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a:gsLst>
              <a:gs pos="18000">
                <a:schemeClr val="bg1">
                  <a:lumMod val="95000"/>
                </a:schemeClr>
              </a:gs>
              <a:gs pos="71000">
                <a:schemeClr val="bg2">
                  <a:lumMod val="75000"/>
                </a:schemeClr>
              </a:gs>
            </a:gsLst>
            <a:lin ang="5400000" scaled="1"/>
          </a:gradFill>
          <a:ln>
            <a:noFill/>
          </a:ln>
          <a:effectLst/>
        </p:spPr>
        <p:txBody>
          <a:bodyPr wrap="none" anchor="ctr"/>
          <a:lstStyle/>
          <a:p>
            <a:pPr>
              <a:defRPr/>
            </a:pPr>
            <a:endParaRPr lang="zh-CN" altLang="en-US">
              <a:latin typeface="Arial" pitchFamily="34" charset="0"/>
              <a:ea typeface="ＭＳ Ｐゴシック" pitchFamily="34" charset="-128"/>
              <a:cs typeface="Arial" pitchFamily="34" charset="0"/>
            </a:endParaRPr>
          </a:p>
        </p:txBody>
      </p:sp>
      <p:sp>
        <p:nvSpPr>
          <p:cNvPr id="29711" name="Rectangle 2"/>
          <p:cNvSpPr txBox="1">
            <a:spLocks noChangeArrowheads="1"/>
          </p:cNvSpPr>
          <p:nvPr/>
        </p:nvSpPr>
        <p:spPr bwMode="auto">
          <a:xfrm>
            <a:off x="1051560" y="260350"/>
            <a:ext cx="8388350" cy="914400"/>
          </a:xfrm>
          <a:prstGeom prst="rect">
            <a:avLst/>
          </a:prstGeom>
          <a:noFill/>
          <a:ln w="9525">
            <a:noFill/>
            <a:miter lim="800000"/>
            <a:headEnd/>
            <a:tailEnd/>
          </a:ln>
        </p:spPr>
        <p:txBody>
          <a:bodyPr/>
          <a:lstStyle/>
          <a:p>
            <a:r>
              <a:rPr lang="en-US" altLang="zh-CN" sz="2800" b="1" dirty="0">
                <a:solidFill>
                  <a:srgbClr val="000099"/>
                </a:solidFill>
              </a:rPr>
              <a:t>Five-Star Education Model </a:t>
            </a:r>
          </a:p>
          <a:p>
            <a:r>
              <a:rPr lang="zh-CN" altLang="en-US" sz="2800" b="1" dirty="0">
                <a:solidFill>
                  <a:srgbClr val="000099"/>
                </a:solidFill>
                <a:ea typeface="黑体" pitchFamily="2" charset="-122"/>
              </a:rPr>
              <a:t>创新型“五星育人模式”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par>
                                <p:cTn id="12" presetID="10" presetClass="entr" presetSubtype="0" fill="hold"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par>
                                <p:cTn id="15" presetID="10"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9399"/>
                                        </p:tgtEl>
                                        <p:attrNameLst>
                                          <p:attrName>style.visibility</p:attrName>
                                        </p:attrNameLst>
                                      </p:cBhvr>
                                      <p:to>
                                        <p:strVal val="visible"/>
                                      </p:to>
                                    </p:set>
                                    <p:animEffect transition="in" filter="fade">
                                      <p:cBhvr>
                                        <p:cTn id="24" dur="500"/>
                                        <p:tgtEl>
                                          <p:spTgt spid="5939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401"/>
                                        </p:tgtEl>
                                        <p:attrNameLst>
                                          <p:attrName>style.visibility</p:attrName>
                                        </p:attrNameLst>
                                      </p:cBhvr>
                                      <p:to>
                                        <p:strVal val="visible"/>
                                      </p:to>
                                    </p:set>
                                    <p:animEffect transition="in" filter="fade">
                                      <p:cBhvr>
                                        <p:cTn id="27" dur="500"/>
                                        <p:tgtEl>
                                          <p:spTgt spid="5940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9402"/>
                                        </p:tgtEl>
                                        <p:attrNameLst>
                                          <p:attrName>style.visibility</p:attrName>
                                        </p:attrNameLst>
                                      </p:cBhvr>
                                      <p:to>
                                        <p:strVal val="visible"/>
                                      </p:to>
                                    </p:set>
                                    <p:animEffect transition="in" filter="fade">
                                      <p:cBhvr>
                                        <p:cTn id="30" dur="500"/>
                                        <p:tgtEl>
                                          <p:spTgt spid="5940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9403"/>
                                        </p:tgtEl>
                                        <p:attrNameLst>
                                          <p:attrName>style.visibility</p:attrName>
                                        </p:attrNameLst>
                                      </p:cBhvr>
                                      <p:to>
                                        <p:strVal val="visible"/>
                                      </p:to>
                                    </p:set>
                                    <p:animEffect transition="in" filter="fade">
                                      <p:cBhvr>
                                        <p:cTn id="33" dur="500"/>
                                        <p:tgtEl>
                                          <p:spTgt spid="5940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400"/>
                                        </p:tgtEl>
                                        <p:attrNameLst>
                                          <p:attrName>style.visibility</p:attrName>
                                        </p:attrNameLst>
                                      </p:cBhvr>
                                      <p:to>
                                        <p:strVal val="visible"/>
                                      </p:to>
                                    </p:set>
                                    <p:animEffect transition="in" filter="fade">
                                      <p:cBhvr>
                                        <p:cTn id="36" dur="500"/>
                                        <p:tgtEl>
                                          <p:spTgt spid="59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9" grpId="0"/>
      <p:bldP spid="59400" grpId="0"/>
      <p:bldP spid="59401" grpId="0"/>
      <p:bldP spid="59402" grpId="0"/>
      <p:bldP spid="5940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1"/>
          <p:cNvSpPr/>
          <p:nvPr/>
        </p:nvSpPr>
        <p:spPr bwMode="auto">
          <a:xfrm>
            <a:off x="5476371" y="5867718"/>
            <a:ext cx="3167062" cy="649287"/>
          </a:xfrm>
          <a:prstGeom prst="roundRect">
            <a:avLst/>
          </a:prstGeom>
          <a:solidFill>
            <a:schemeClr val="accent3"/>
          </a:solidFill>
          <a:ln w="9525" cap="flat" cmpd="sng" algn="ctr">
            <a:noFill/>
            <a:prstDash val="solid"/>
            <a:round/>
            <a:headEnd type="none" w="med" len="med"/>
            <a:tailEnd type="none" w="med" len="med"/>
          </a:ln>
          <a:effectLst/>
        </p:spPr>
        <p:txBody>
          <a:bodyPr/>
          <a:lstStyle/>
          <a:p>
            <a:pPr eaLnBrk="0" hangingPunct="0">
              <a:defRPr/>
            </a:pPr>
            <a:endParaRPr lang="zh-CN" altLang="en-US">
              <a:solidFill>
                <a:schemeClr val="bg1"/>
              </a:solidFill>
              <a:ea typeface="ＭＳ Ｐゴシック" pitchFamily="34" charset="-128"/>
              <a:cs typeface="Arial" pitchFamily="34" charset="0"/>
            </a:endParaRPr>
          </a:p>
        </p:txBody>
      </p:sp>
      <p:sp>
        <p:nvSpPr>
          <p:cNvPr id="9" name="Oval 31"/>
          <p:cNvSpPr>
            <a:spLocks noChangeArrowheads="1"/>
          </p:cNvSpPr>
          <p:nvPr/>
        </p:nvSpPr>
        <p:spPr bwMode="gray">
          <a:xfrm>
            <a:off x="764988" y="2539683"/>
            <a:ext cx="7740650" cy="2714625"/>
          </a:xfrm>
          <a:prstGeom prst="ellipse">
            <a:avLst/>
          </a:prstGeom>
          <a:solidFill>
            <a:schemeClr val="accent5"/>
          </a:solidFill>
          <a:ln w="44450" cap="rnd">
            <a:solidFill>
              <a:schemeClr val="bg2"/>
            </a:solidFill>
            <a:prstDash val="sysDot"/>
            <a:round/>
            <a:headEnd/>
            <a:tailEnd/>
          </a:ln>
          <a:effectLst/>
          <a:extLst/>
        </p:spPr>
        <p:txBody>
          <a:bodyPr wrap="none" anchor="ctr"/>
          <a:lstStyle/>
          <a:p>
            <a:pPr eaLnBrk="0" hangingPunct="0">
              <a:defRPr/>
            </a:pPr>
            <a:endParaRPr lang="zh-CN" altLang="en-US" sz="2400">
              <a:solidFill>
                <a:srgbClr val="000000"/>
              </a:solidFill>
              <a:latin typeface="Arial" pitchFamily="34" charset="0"/>
              <a:cs typeface="Arial" pitchFamily="34" charset="0"/>
            </a:endParaRPr>
          </a:p>
        </p:txBody>
      </p:sp>
      <p:sp>
        <p:nvSpPr>
          <p:cNvPr id="2" name="Oval 47"/>
          <p:cNvSpPr>
            <a:spLocks noChangeArrowheads="1"/>
          </p:cNvSpPr>
          <p:nvPr/>
        </p:nvSpPr>
        <p:spPr bwMode="gray">
          <a:xfrm rot="20932548">
            <a:off x="2724613" y="2842142"/>
            <a:ext cx="3753045" cy="1519954"/>
          </a:xfrm>
          <a:prstGeom prst="star5">
            <a:avLst/>
          </a:prstGeom>
          <a:solidFill>
            <a:schemeClr val="bg1">
              <a:lumMod val="50000"/>
            </a:schemeClr>
          </a:solidFill>
          <a:ln>
            <a:noFill/>
          </a:ln>
          <a:effectLst>
            <a:glow rad="228600">
              <a:srgbClr val="AED1EF">
                <a:alpha val="40000"/>
              </a:srgbClr>
            </a:glow>
            <a:outerShdw dist="35921" dir="2700000" algn="ctr" rotWithShape="0">
              <a:schemeClr val="bg1">
                <a:lumMod val="85000"/>
              </a:schemeClr>
            </a:outerShdw>
            <a:reflection blurRad="6350" stA="50000" endA="300" endPos="90000" dir="5400000" sy="-100000" algn="bl" rotWithShape="0"/>
          </a:effectLst>
          <a:scene3d>
            <a:camera prst="legacyPerspectiveBottom"/>
            <a:lightRig rig="legacyFlat1" dir="t"/>
          </a:scene3d>
          <a:sp3d extrusionH="641350" prstMaterial="legacyMatte">
            <a:bevelT w="13500" h="13500"/>
            <a:bevelB w="13500" h="13500" prst="angle"/>
            <a:extrusionClr>
              <a:schemeClr val="accent4">
                <a:lumMod val="50000"/>
                <a:lumOff val="50000"/>
              </a:schemeClr>
            </a:extrusionClr>
          </a:sp3d>
        </p:spPr>
        <p:txBody>
          <a:bodyPr wrap="none" anchor="ctr">
            <a:flatTx/>
          </a:bodyPr>
          <a:lstStyle/>
          <a:p>
            <a:pPr eaLnBrk="0" hangingPunct="0">
              <a:defRPr/>
            </a:pPr>
            <a:endParaRPr lang="zh-CN" altLang="en-US" sz="2400">
              <a:solidFill>
                <a:srgbClr val="000000"/>
              </a:solidFill>
              <a:latin typeface="Arial" pitchFamily="34" charset="0"/>
              <a:ea typeface="ＭＳ Ｐゴシック" pitchFamily="34" charset="-128"/>
              <a:cs typeface="Arial" pitchFamily="34" charset="0"/>
            </a:endParaRPr>
          </a:p>
        </p:txBody>
      </p:sp>
      <p:sp>
        <p:nvSpPr>
          <p:cNvPr id="4" name="Freeform 42"/>
          <p:cNvSpPr>
            <a:spLocks/>
          </p:cNvSpPr>
          <p:nvPr/>
        </p:nvSpPr>
        <p:spPr bwMode="gray">
          <a:xfrm>
            <a:off x="3984438" y="3271520"/>
            <a:ext cx="723900" cy="290513"/>
          </a:xfrm>
          <a:custGeom>
            <a:avLst/>
            <a:gdLst>
              <a:gd name="T0" fmla="*/ 2147483647 w 630"/>
              <a:gd name="T1" fmla="*/ 2147483647 h 439"/>
              <a:gd name="T2" fmla="*/ 2147483647 w 630"/>
              <a:gd name="T3" fmla="*/ 2147483647 h 439"/>
              <a:gd name="T4" fmla="*/ 2147483647 w 630"/>
              <a:gd name="T5" fmla="*/ 2147483647 h 439"/>
              <a:gd name="T6" fmla="*/ 2147483647 w 630"/>
              <a:gd name="T7" fmla="*/ 2147483647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solidFill>
            <a:srgbClr val="0066CC"/>
          </a:solidFill>
          <a:ln w="9525">
            <a:noFill/>
            <a:round/>
            <a:headEnd/>
            <a:tailEnd/>
          </a:ln>
        </p:spPr>
        <p:txBody>
          <a:bodyPr wrap="none" anchor="ctr"/>
          <a:lstStyle/>
          <a:p>
            <a:endParaRPr lang="zh-CN" altLang="en-US"/>
          </a:p>
        </p:txBody>
      </p:sp>
      <p:sp>
        <p:nvSpPr>
          <p:cNvPr id="5" name="Oval 44"/>
          <p:cNvSpPr>
            <a:spLocks noChangeArrowheads="1"/>
          </p:cNvSpPr>
          <p:nvPr/>
        </p:nvSpPr>
        <p:spPr bwMode="gray">
          <a:xfrm>
            <a:off x="4181288" y="3084195"/>
            <a:ext cx="352425" cy="214313"/>
          </a:xfrm>
          <a:prstGeom prst="ellipse">
            <a:avLst/>
          </a:prstGeom>
          <a:gradFill rotWithShape="1">
            <a:gsLst>
              <a:gs pos="24000">
                <a:srgbClr val="0066CC"/>
              </a:gs>
              <a:gs pos="100000">
                <a:schemeClr val="accent2">
                  <a:lumMod val="20000"/>
                  <a:lumOff val="80000"/>
                </a:schemeClr>
              </a:gs>
            </a:gsLst>
            <a:lin ang="5400000" scaled="1"/>
          </a:gradFill>
          <a:ln>
            <a:noFill/>
          </a:ln>
          <a:effectLst/>
          <a:extLst/>
        </p:spPr>
        <p:txBody>
          <a:bodyPr wrap="none" anchor="ctr"/>
          <a:lstStyle/>
          <a:p>
            <a:pPr eaLnBrk="0" hangingPunct="0">
              <a:defRPr/>
            </a:pPr>
            <a:endParaRPr lang="zh-CN" altLang="en-US" sz="2400">
              <a:solidFill>
                <a:srgbClr val="000000"/>
              </a:solidFill>
              <a:latin typeface="Arial" pitchFamily="34" charset="0"/>
              <a:cs typeface="Arial" pitchFamily="34" charset="0"/>
            </a:endParaRPr>
          </a:p>
        </p:txBody>
      </p:sp>
      <p:sp>
        <p:nvSpPr>
          <p:cNvPr id="6" name="Freeform 42"/>
          <p:cNvSpPr>
            <a:spLocks/>
          </p:cNvSpPr>
          <p:nvPr/>
        </p:nvSpPr>
        <p:spPr bwMode="gray">
          <a:xfrm>
            <a:off x="4379726" y="3190558"/>
            <a:ext cx="722312" cy="292100"/>
          </a:xfrm>
          <a:custGeom>
            <a:avLst/>
            <a:gdLst>
              <a:gd name="T0" fmla="*/ 2147483647 w 630"/>
              <a:gd name="T1" fmla="*/ 2147483647 h 439"/>
              <a:gd name="T2" fmla="*/ 2147483647 w 630"/>
              <a:gd name="T3" fmla="*/ 2147483647 h 439"/>
              <a:gd name="T4" fmla="*/ 2147483647 w 630"/>
              <a:gd name="T5" fmla="*/ 2147483647 h 439"/>
              <a:gd name="T6" fmla="*/ 2147483647 w 630"/>
              <a:gd name="T7" fmla="*/ 2147483647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solidFill>
            <a:srgbClr val="0066CC"/>
          </a:solidFill>
          <a:ln w="9525">
            <a:noFill/>
            <a:round/>
            <a:headEnd/>
            <a:tailEnd/>
          </a:ln>
        </p:spPr>
        <p:txBody>
          <a:bodyPr wrap="none" anchor="ctr"/>
          <a:lstStyle/>
          <a:p>
            <a:endParaRPr lang="zh-CN" altLang="en-US"/>
          </a:p>
        </p:txBody>
      </p:sp>
      <p:sp>
        <p:nvSpPr>
          <p:cNvPr id="10" name="Line 40"/>
          <p:cNvSpPr>
            <a:spLocks noChangeShapeType="1"/>
          </p:cNvSpPr>
          <p:nvPr/>
        </p:nvSpPr>
        <p:spPr bwMode="gray">
          <a:xfrm flipH="1">
            <a:off x="4751037" y="2675079"/>
            <a:ext cx="147187" cy="329066"/>
          </a:xfrm>
          <a:prstGeom prst="line">
            <a:avLst/>
          </a:prstGeom>
          <a:noFill/>
          <a:ln w="60325" cap="sq">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prstDash val="solid"/>
            <a:miter lim="800000"/>
            <a:headEnd/>
            <a:tailEnd/>
          </a:ln>
          <a:effectLst/>
          <a:ex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defRPr/>
            </a:pPr>
            <a:endParaRPr lang="zh-CN" altLang="en-US" sz="2400" smtClean="0">
              <a:solidFill>
                <a:srgbClr val="000000"/>
              </a:solidFill>
              <a:ea typeface="MS PGothic" pitchFamily="34" charset="-128"/>
              <a:cs typeface="Arial" pitchFamily="34" charset="0"/>
            </a:endParaRPr>
          </a:p>
        </p:txBody>
      </p:sp>
      <p:sp>
        <p:nvSpPr>
          <p:cNvPr id="11" name="Line 43"/>
          <p:cNvSpPr>
            <a:spLocks noChangeShapeType="1"/>
          </p:cNvSpPr>
          <p:nvPr/>
        </p:nvSpPr>
        <p:spPr bwMode="gray">
          <a:xfrm flipH="1">
            <a:off x="5573822" y="3556669"/>
            <a:ext cx="1760473" cy="228567"/>
          </a:xfrm>
          <a:prstGeom prst="line">
            <a:avLst/>
          </a:prstGeom>
          <a:noFill/>
          <a:ln w="60325" cap="sq">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prstDash val="solid"/>
            <a:miter lim="800000"/>
            <a:headEnd/>
            <a:tailEnd/>
          </a:ln>
          <a:effectLst/>
          <a:ex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defRPr/>
            </a:pPr>
            <a:endParaRPr lang="zh-CN" altLang="en-US" sz="2400" smtClean="0">
              <a:solidFill>
                <a:srgbClr val="000000"/>
              </a:solidFill>
              <a:ea typeface="MS PGothic" pitchFamily="34" charset="-128"/>
              <a:cs typeface="Arial" pitchFamily="34" charset="0"/>
            </a:endParaRPr>
          </a:p>
        </p:txBody>
      </p:sp>
      <p:sp>
        <p:nvSpPr>
          <p:cNvPr id="12" name="Line 44"/>
          <p:cNvSpPr>
            <a:spLocks noChangeShapeType="1"/>
          </p:cNvSpPr>
          <p:nvPr/>
        </p:nvSpPr>
        <p:spPr bwMode="gray">
          <a:xfrm flipH="1" flipV="1">
            <a:off x="5861855" y="4258136"/>
            <a:ext cx="1618738" cy="466299"/>
          </a:xfrm>
          <a:prstGeom prst="line">
            <a:avLst/>
          </a:prstGeom>
          <a:noFill/>
          <a:ln w="60325" cap="sq">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prstDash val="solid"/>
            <a:miter lim="800000"/>
            <a:headEnd/>
            <a:tailEnd/>
          </a:ln>
          <a:effectLst/>
          <a:ex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defRPr/>
            </a:pPr>
            <a:endParaRPr lang="zh-CN" altLang="en-US" sz="2400" smtClean="0">
              <a:solidFill>
                <a:srgbClr val="000000"/>
              </a:solidFill>
              <a:ea typeface="MS PGothic" pitchFamily="34" charset="-128"/>
              <a:cs typeface="Arial" pitchFamily="34" charset="0"/>
            </a:endParaRPr>
          </a:p>
        </p:txBody>
      </p:sp>
      <p:sp>
        <p:nvSpPr>
          <p:cNvPr id="13" name="Line 45"/>
          <p:cNvSpPr>
            <a:spLocks noChangeShapeType="1"/>
          </p:cNvSpPr>
          <p:nvPr/>
        </p:nvSpPr>
        <p:spPr bwMode="gray">
          <a:xfrm flipV="1">
            <a:off x="2329382" y="4451254"/>
            <a:ext cx="1372233" cy="378328"/>
          </a:xfrm>
          <a:prstGeom prst="line">
            <a:avLst/>
          </a:prstGeom>
          <a:noFill/>
          <a:ln w="60325" cap="sq">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prstDash val="solid"/>
            <a:miter lim="800000"/>
            <a:headEnd/>
            <a:tailEnd/>
          </a:ln>
          <a:effectLst/>
          <a:ex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defRPr/>
            </a:pPr>
            <a:endParaRPr lang="zh-CN" altLang="en-US" sz="2400" smtClean="0">
              <a:solidFill>
                <a:srgbClr val="000000"/>
              </a:solidFill>
              <a:ea typeface="MS PGothic" pitchFamily="34" charset="-128"/>
              <a:cs typeface="Arial" pitchFamily="34" charset="0"/>
            </a:endParaRPr>
          </a:p>
        </p:txBody>
      </p:sp>
      <p:sp>
        <p:nvSpPr>
          <p:cNvPr id="14" name="Line 46"/>
          <p:cNvSpPr>
            <a:spLocks noChangeShapeType="1"/>
          </p:cNvSpPr>
          <p:nvPr/>
        </p:nvSpPr>
        <p:spPr bwMode="gray">
          <a:xfrm>
            <a:off x="1330398" y="3464657"/>
            <a:ext cx="1436096" cy="275534"/>
          </a:xfrm>
          <a:prstGeom prst="line">
            <a:avLst/>
          </a:prstGeom>
          <a:noFill/>
          <a:ln w="60325" cap="sq">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prstDash val="solid"/>
            <a:miter lim="800000"/>
            <a:headEnd/>
            <a:tailEnd/>
          </a:ln>
          <a:effectLst/>
          <a:ex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defRPr/>
            </a:pPr>
            <a:endParaRPr lang="zh-CN" altLang="en-US" sz="2400" smtClean="0">
              <a:solidFill>
                <a:srgbClr val="000000"/>
              </a:solidFill>
              <a:ea typeface="MS PGothic" pitchFamily="34" charset="-128"/>
              <a:cs typeface="Arial" pitchFamily="34" charset="0"/>
            </a:endParaRPr>
          </a:p>
        </p:txBody>
      </p:sp>
      <p:sp>
        <p:nvSpPr>
          <p:cNvPr id="7" name="Oval 44"/>
          <p:cNvSpPr>
            <a:spLocks noChangeArrowheads="1"/>
          </p:cNvSpPr>
          <p:nvPr/>
        </p:nvSpPr>
        <p:spPr bwMode="gray">
          <a:xfrm>
            <a:off x="4574988" y="3004820"/>
            <a:ext cx="352425" cy="212725"/>
          </a:xfrm>
          <a:prstGeom prst="ellipse">
            <a:avLst/>
          </a:prstGeom>
          <a:gradFill rotWithShape="1">
            <a:gsLst>
              <a:gs pos="24000">
                <a:srgbClr val="0066CC"/>
              </a:gs>
              <a:gs pos="100000">
                <a:schemeClr val="accent2">
                  <a:lumMod val="20000"/>
                  <a:lumOff val="80000"/>
                </a:schemeClr>
              </a:gs>
            </a:gsLst>
            <a:lin ang="5400000" scaled="1"/>
          </a:gradFill>
          <a:ln>
            <a:noFill/>
          </a:ln>
          <a:effectLst/>
          <a:extLst/>
        </p:spPr>
        <p:txBody>
          <a:bodyPr wrap="none" anchor="ctr"/>
          <a:lstStyle/>
          <a:p>
            <a:pPr eaLnBrk="0" hangingPunct="0">
              <a:defRPr/>
            </a:pPr>
            <a:endParaRPr lang="zh-CN" altLang="en-US" sz="2400">
              <a:solidFill>
                <a:srgbClr val="000000"/>
              </a:solidFill>
              <a:latin typeface="Arial" pitchFamily="34" charset="0"/>
              <a:cs typeface="Arial" pitchFamily="34" charset="0"/>
            </a:endParaRPr>
          </a:p>
        </p:txBody>
      </p:sp>
      <p:sp>
        <p:nvSpPr>
          <p:cNvPr id="8" name="Rectangle 39"/>
          <p:cNvSpPr>
            <a:spLocks noChangeArrowheads="1"/>
          </p:cNvSpPr>
          <p:nvPr/>
        </p:nvSpPr>
        <p:spPr bwMode="gray">
          <a:xfrm>
            <a:off x="2419163" y="3554095"/>
            <a:ext cx="4522788" cy="523220"/>
          </a:xfrm>
          <a:prstGeom prst="rect">
            <a:avLst/>
          </a:prstGeom>
          <a:noFill/>
          <a:ln w="9525">
            <a:noFill/>
            <a:miter lim="800000"/>
            <a:headEnd/>
            <a:tailEnd/>
          </a:ln>
        </p:spPr>
        <p:txBody>
          <a:bodyPr>
            <a:spAutoFit/>
          </a:bodyPr>
          <a:lstStyle/>
          <a:p>
            <a:pPr algn="ctr" eaLnBrk="0" hangingPunct="0"/>
            <a:r>
              <a:rPr lang="en-US" altLang="zh-CN" sz="1400" b="1" dirty="0">
                <a:solidFill>
                  <a:srgbClr val="000099"/>
                </a:solidFill>
              </a:rPr>
              <a:t>Self Management &amp; Personal Development </a:t>
            </a:r>
            <a:endParaRPr lang="en-US" altLang="zh-CN" sz="1400" b="1" dirty="0" smtClean="0">
              <a:solidFill>
                <a:srgbClr val="000099"/>
              </a:solidFill>
              <a:latin typeface="黑体" pitchFamily="2" charset="-122"/>
              <a:ea typeface="黑体" pitchFamily="2" charset="-122"/>
            </a:endParaRPr>
          </a:p>
          <a:p>
            <a:pPr algn="ctr" eaLnBrk="0" hangingPunct="0"/>
            <a:r>
              <a:rPr lang="zh-CN" altLang="en-US" sz="1400" b="1" dirty="0" smtClean="0">
                <a:solidFill>
                  <a:srgbClr val="000099"/>
                </a:solidFill>
                <a:latin typeface="黑体" pitchFamily="2" charset="-122"/>
                <a:ea typeface="黑体" pitchFamily="2" charset="-122"/>
              </a:rPr>
              <a:t>自我</a:t>
            </a:r>
            <a:r>
              <a:rPr lang="zh-CN" altLang="en-US" sz="1400" b="1" dirty="0">
                <a:solidFill>
                  <a:srgbClr val="000099"/>
                </a:solidFill>
                <a:latin typeface="黑体" pitchFamily="2" charset="-122"/>
                <a:ea typeface="黑体" pitchFamily="2" charset="-122"/>
              </a:rPr>
              <a:t>管理</a:t>
            </a:r>
            <a:r>
              <a:rPr lang="en-US" altLang="zh-CN" sz="1400" b="1" dirty="0">
                <a:solidFill>
                  <a:srgbClr val="000099"/>
                </a:solidFill>
                <a:latin typeface="黑体" pitchFamily="2" charset="-122"/>
                <a:ea typeface="黑体" pitchFamily="2" charset="-122"/>
              </a:rPr>
              <a:t>&amp; </a:t>
            </a:r>
            <a:r>
              <a:rPr lang="zh-CN" altLang="en-US" sz="1400" b="1" dirty="0">
                <a:solidFill>
                  <a:srgbClr val="000099"/>
                </a:solidFill>
                <a:latin typeface="黑体" pitchFamily="2" charset="-122"/>
                <a:ea typeface="黑体" pitchFamily="2" charset="-122"/>
              </a:rPr>
              <a:t>个人发展</a:t>
            </a:r>
            <a:endParaRPr lang="en-US" altLang="zh-CN" sz="1400" b="1" dirty="0">
              <a:solidFill>
                <a:srgbClr val="000099"/>
              </a:solidFill>
              <a:latin typeface="黑体" pitchFamily="2" charset="-122"/>
              <a:ea typeface="黑体" pitchFamily="2" charset="-122"/>
            </a:endParaRPr>
          </a:p>
        </p:txBody>
      </p:sp>
      <p:sp>
        <p:nvSpPr>
          <p:cNvPr id="15" name="Oval 20"/>
          <p:cNvSpPr>
            <a:spLocks noChangeArrowheads="1"/>
          </p:cNvSpPr>
          <p:nvPr/>
        </p:nvSpPr>
        <p:spPr bwMode="gray">
          <a:xfrm>
            <a:off x="4160651" y="1874520"/>
            <a:ext cx="1322387" cy="803275"/>
          </a:xfrm>
          <a:prstGeom prst="ellipse">
            <a:avLst/>
          </a:prstGeom>
          <a:gradFill rotWithShape="1">
            <a:gsLst>
              <a:gs pos="0">
                <a:schemeClr val="tx1">
                  <a:lumMod val="50000"/>
                  <a:lumOff val="50000"/>
                </a:schemeClr>
              </a:gs>
              <a:gs pos="50000">
                <a:schemeClr val="bg2">
                  <a:lumMod val="40000"/>
                  <a:lumOff val="60000"/>
                </a:schemeClr>
              </a:gs>
              <a:gs pos="100000">
                <a:schemeClr val="tx1">
                  <a:lumMod val="50000"/>
                  <a:lumOff val="50000"/>
                </a:schemeClr>
              </a:gs>
            </a:gsLst>
            <a:lin ang="5400000" scaled="1"/>
          </a:gradFill>
          <a:ln>
            <a:noFill/>
          </a:ln>
          <a:effectLst/>
          <a:ex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defRPr/>
            </a:pPr>
            <a:endParaRPr lang="zh-CN" altLang="en-US" sz="2400" smtClean="0">
              <a:solidFill>
                <a:srgbClr val="000000"/>
              </a:solidFill>
              <a:ea typeface="MS PGothic" pitchFamily="34" charset="-128"/>
              <a:cs typeface="Arial" pitchFamily="34" charset="0"/>
            </a:endParaRPr>
          </a:p>
        </p:txBody>
      </p:sp>
      <p:sp>
        <p:nvSpPr>
          <p:cNvPr id="17" name="Text Box 33"/>
          <p:cNvSpPr txBox="1">
            <a:spLocks noChangeArrowheads="1"/>
          </p:cNvSpPr>
          <p:nvPr/>
        </p:nvSpPr>
        <p:spPr bwMode="auto">
          <a:xfrm>
            <a:off x="4200042" y="1996440"/>
            <a:ext cx="1305221" cy="615553"/>
          </a:xfrm>
          <a:prstGeom prst="rect">
            <a:avLst/>
          </a:prstGeom>
          <a:noFill/>
          <a:ln>
            <a:noFill/>
          </a:ln>
          <a:effectLst>
            <a:outerShdw dist="17961" dir="2700000" algn="ctr" rotWithShape="0">
              <a:srgbClr val="DDDDDD">
                <a:alpha val="50000"/>
              </a:srgbClr>
            </a:outerShdw>
          </a:effectLst>
          <a:extLst/>
        </p:spPr>
        <p:txBody>
          <a:bodyPr wrap="square" lIns="0" tIns="0" rIns="0" bIns="0">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a:lnSpc>
                <a:spcPts val="1600"/>
              </a:lnSpc>
            </a:pPr>
            <a:r>
              <a:rPr lang="en-US" altLang="zh-CN" sz="1200" b="1" dirty="0">
                <a:solidFill>
                  <a:srgbClr val="1C1C1C"/>
                </a:solidFill>
              </a:rPr>
              <a:t>Philosophy &amp; </a:t>
            </a:r>
          </a:p>
          <a:p>
            <a:pPr algn="ctr">
              <a:lnSpc>
                <a:spcPts val="1600"/>
              </a:lnSpc>
            </a:pPr>
            <a:r>
              <a:rPr lang="en-US" altLang="zh-CN" sz="1200" b="1" dirty="0" smtClean="0">
                <a:solidFill>
                  <a:srgbClr val="1C1C1C"/>
                </a:solidFill>
              </a:rPr>
              <a:t>Value</a:t>
            </a:r>
            <a:endParaRPr lang="en-US" altLang="zh-CN" sz="1200" b="1" dirty="0" smtClean="0">
              <a:solidFill>
                <a:srgbClr val="1C1C1C"/>
              </a:solidFill>
              <a:latin typeface="SimHei" pitchFamily="49" charset="-122"/>
              <a:ea typeface="SimHei" pitchFamily="49" charset="-122"/>
              <a:cs typeface="Arial" pitchFamily="34" charset="0"/>
            </a:endParaRPr>
          </a:p>
          <a:p>
            <a:pPr algn="ctr">
              <a:lnSpc>
                <a:spcPts val="1600"/>
              </a:lnSpc>
              <a:defRPr/>
            </a:pPr>
            <a:r>
              <a:rPr lang="zh-CN" altLang="en-US" sz="1200" b="1" dirty="0" smtClean="0">
                <a:solidFill>
                  <a:srgbClr val="1C1C1C"/>
                </a:solidFill>
                <a:latin typeface="SimHei" pitchFamily="49" charset="-122"/>
                <a:ea typeface="SimHei" pitchFamily="49" charset="-122"/>
                <a:cs typeface="Arial" pitchFamily="34" charset="0"/>
              </a:rPr>
              <a:t>素养</a:t>
            </a:r>
            <a:endParaRPr lang="en-US" altLang="zh-CN" sz="1200" b="1" dirty="0">
              <a:solidFill>
                <a:srgbClr val="1C1C1C"/>
              </a:solidFill>
              <a:latin typeface="SimHei" pitchFamily="49" charset="-122"/>
              <a:ea typeface="SimHei" pitchFamily="49" charset="-122"/>
              <a:cs typeface="Arial" pitchFamily="34" charset="0"/>
            </a:endParaRPr>
          </a:p>
        </p:txBody>
      </p:sp>
      <p:sp>
        <p:nvSpPr>
          <p:cNvPr id="18" name="Oval 20"/>
          <p:cNvSpPr>
            <a:spLocks noChangeArrowheads="1"/>
          </p:cNvSpPr>
          <p:nvPr/>
        </p:nvSpPr>
        <p:spPr bwMode="gray">
          <a:xfrm>
            <a:off x="757051" y="2776220"/>
            <a:ext cx="1322387" cy="801688"/>
          </a:xfrm>
          <a:prstGeom prst="ellipse">
            <a:avLst/>
          </a:prstGeom>
          <a:gradFill rotWithShape="1">
            <a:gsLst>
              <a:gs pos="0">
                <a:schemeClr val="tx1">
                  <a:lumMod val="50000"/>
                  <a:lumOff val="50000"/>
                </a:schemeClr>
              </a:gs>
              <a:gs pos="50000">
                <a:schemeClr val="bg2">
                  <a:lumMod val="40000"/>
                  <a:lumOff val="60000"/>
                </a:schemeClr>
              </a:gs>
              <a:gs pos="100000">
                <a:schemeClr val="tx1">
                  <a:lumMod val="50000"/>
                  <a:lumOff val="50000"/>
                </a:schemeClr>
              </a:gs>
            </a:gsLst>
            <a:lin ang="5400000" scaled="1"/>
          </a:gradFill>
          <a:ln>
            <a:noFill/>
          </a:ln>
          <a:effectLst/>
          <a:ex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defRPr/>
            </a:pPr>
            <a:endParaRPr lang="zh-CN" altLang="en-US" sz="2400" smtClean="0">
              <a:solidFill>
                <a:srgbClr val="000000"/>
              </a:solidFill>
              <a:ea typeface="MS PGothic" pitchFamily="34" charset="-128"/>
              <a:cs typeface="Arial" pitchFamily="34" charset="0"/>
            </a:endParaRPr>
          </a:p>
        </p:txBody>
      </p:sp>
      <p:sp>
        <p:nvSpPr>
          <p:cNvPr id="32798" name="AutoShape 29"/>
          <p:cNvSpPr>
            <a:spLocks noChangeArrowheads="1"/>
          </p:cNvSpPr>
          <p:nvPr/>
        </p:nvSpPr>
        <p:spPr bwMode="white">
          <a:xfrm rot="5319245" flipH="1" flipV="1">
            <a:off x="7572982" y="3162777"/>
            <a:ext cx="104775" cy="700087"/>
          </a:xfrm>
          <a:prstGeom prst="moon">
            <a:avLst>
              <a:gd name="adj" fmla="val 49773"/>
            </a:avLst>
          </a:prstGeom>
          <a:solidFill>
            <a:srgbClr val="FFFFFF">
              <a:alpha val="3922"/>
            </a:srgbClr>
          </a:solidFill>
          <a:ln w="9525">
            <a:noFill/>
            <a:miter lim="800000"/>
            <a:headEnd/>
            <a:tailEnd/>
          </a:ln>
        </p:spPr>
        <p:txBody>
          <a:bodyPr wrap="none" anchor="ctr"/>
          <a:lstStyle/>
          <a:p>
            <a:pPr eaLnBrk="0" hangingPunct="0"/>
            <a:endParaRPr lang="zh-CN" altLang="en-US" sz="2400">
              <a:solidFill>
                <a:srgbClr val="000000"/>
              </a:solidFill>
            </a:endParaRPr>
          </a:p>
        </p:txBody>
      </p:sp>
      <p:sp>
        <p:nvSpPr>
          <p:cNvPr id="22" name="Oval 20"/>
          <p:cNvSpPr>
            <a:spLocks noChangeArrowheads="1"/>
          </p:cNvSpPr>
          <p:nvPr/>
        </p:nvSpPr>
        <p:spPr bwMode="gray">
          <a:xfrm>
            <a:off x="993588" y="4451033"/>
            <a:ext cx="1322388" cy="803275"/>
          </a:xfrm>
          <a:prstGeom prst="ellipse">
            <a:avLst/>
          </a:prstGeom>
          <a:gradFill rotWithShape="1">
            <a:gsLst>
              <a:gs pos="0">
                <a:schemeClr val="tx1">
                  <a:lumMod val="50000"/>
                  <a:lumOff val="50000"/>
                </a:schemeClr>
              </a:gs>
              <a:gs pos="50000">
                <a:schemeClr val="bg2">
                  <a:lumMod val="40000"/>
                  <a:lumOff val="60000"/>
                </a:schemeClr>
              </a:gs>
              <a:gs pos="100000">
                <a:schemeClr val="tx1">
                  <a:lumMod val="50000"/>
                  <a:lumOff val="50000"/>
                </a:schemeClr>
              </a:gs>
            </a:gsLst>
            <a:lin ang="5400000" scaled="1"/>
          </a:gradFill>
          <a:ln>
            <a:noFill/>
          </a:ln>
          <a:effectLst/>
          <a:ex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defRPr/>
            </a:pPr>
            <a:endParaRPr lang="zh-CN" altLang="en-US" sz="2400" smtClean="0">
              <a:solidFill>
                <a:srgbClr val="000000"/>
              </a:solidFill>
              <a:ea typeface="MS PGothic" pitchFamily="34" charset="-128"/>
              <a:cs typeface="Arial" pitchFamily="34" charset="0"/>
            </a:endParaRPr>
          </a:p>
        </p:txBody>
      </p:sp>
      <p:sp>
        <p:nvSpPr>
          <p:cNvPr id="24" name="Oval 20"/>
          <p:cNvSpPr>
            <a:spLocks noChangeArrowheads="1"/>
          </p:cNvSpPr>
          <p:nvPr/>
        </p:nvSpPr>
        <p:spPr bwMode="gray">
          <a:xfrm>
            <a:off x="7276913" y="4422775"/>
            <a:ext cx="1320800" cy="803275"/>
          </a:xfrm>
          <a:prstGeom prst="ellipse">
            <a:avLst/>
          </a:prstGeom>
          <a:gradFill rotWithShape="1">
            <a:gsLst>
              <a:gs pos="0">
                <a:schemeClr val="tx1">
                  <a:lumMod val="50000"/>
                  <a:lumOff val="50000"/>
                </a:schemeClr>
              </a:gs>
              <a:gs pos="50000">
                <a:schemeClr val="bg2">
                  <a:lumMod val="40000"/>
                  <a:lumOff val="60000"/>
                </a:schemeClr>
              </a:gs>
              <a:gs pos="100000">
                <a:schemeClr val="tx1">
                  <a:lumMod val="50000"/>
                  <a:lumOff val="50000"/>
                </a:schemeClr>
              </a:gs>
            </a:gsLst>
            <a:lin ang="5400000" scaled="1"/>
          </a:gradFill>
          <a:ln>
            <a:noFill/>
          </a:ln>
          <a:effectLst/>
          <a:ex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defRPr/>
            </a:pPr>
            <a:endParaRPr lang="zh-CN" altLang="en-US" sz="1400" smtClean="0">
              <a:solidFill>
                <a:srgbClr val="000000"/>
              </a:solidFill>
              <a:ea typeface="MS PGothic" pitchFamily="34" charset="-128"/>
              <a:cs typeface="Arial" pitchFamily="34" charset="0"/>
            </a:endParaRPr>
          </a:p>
        </p:txBody>
      </p:sp>
      <p:sp>
        <p:nvSpPr>
          <p:cNvPr id="27" name="Text Box 33"/>
          <p:cNvSpPr txBox="1">
            <a:spLocks noChangeArrowheads="1"/>
          </p:cNvSpPr>
          <p:nvPr/>
        </p:nvSpPr>
        <p:spPr bwMode="auto">
          <a:xfrm>
            <a:off x="704663" y="4690348"/>
            <a:ext cx="1953344" cy="369332"/>
          </a:xfrm>
          <a:prstGeom prst="rect">
            <a:avLst/>
          </a:prstGeom>
          <a:noFill/>
          <a:ln>
            <a:noFill/>
          </a:ln>
          <a:effectLst>
            <a:outerShdw dist="17961" dir="2700000" algn="ctr" rotWithShape="0">
              <a:srgbClr val="DDDDDD">
                <a:alpha val="50000"/>
              </a:srgbClr>
            </a:outerShdw>
          </a:effectLst>
          <a:extLst/>
        </p:spPr>
        <p:txBody>
          <a:bodyPr wrap="square" lIns="0" tIns="0" rIns="0" bIns="0">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a:defRPr/>
            </a:pPr>
            <a:r>
              <a:rPr lang="en-US" altLang="zh-CN" sz="1200" b="1" dirty="0" smtClean="0">
                <a:solidFill>
                  <a:srgbClr val="000000"/>
                </a:solidFill>
                <a:ea typeface="MS PGothic" pitchFamily="34" charset="-128"/>
              </a:rPr>
              <a:t>Experience</a:t>
            </a:r>
            <a:endParaRPr lang="en-US" altLang="zh-CN" sz="1200" b="1" dirty="0" smtClean="0">
              <a:solidFill>
                <a:srgbClr val="000000"/>
              </a:solidFill>
              <a:latin typeface="SimHei" pitchFamily="49" charset="-122"/>
              <a:ea typeface="SimHei" pitchFamily="49" charset="-122"/>
              <a:cs typeface="Arial" pitchFamily="34" charset="0"/>
            </a:endParaRPr>
          </a:p>
          <a:p>
            <a:pPr algn="ctr">
              <a:defRPr/>
            </a:pPr>
            <a:r>
              <a:rPr lang="zh-CN" altLang="en-US" sz="1200" b="1" dirty="0" smtClean="0">
                <a:solidFill>
                  <a:srgbClr val="000000"/>
                </a:solidFill>
                <a:latin typeface="SimHei" pitchFamily="49" charset="-122"/>
                <a:ea typeface="SimHei" pitchFamily="49" charset="-122"/>
                <a:cs typeface="Arial" pitchFamily="34" charset="0"/>
              </a:rPr>
              <a:t>体验</a:t>
            </a:r>
            <a:endParaRPr lang="zh-CN" altLang="en-US" sz="1200" b="1" dirty="0">
              <a:solidFill>
                <a:srgbClr val="000000"/>
              </a:solidFill>
              <a:latin typeface="SimHei" pitchFamily="49" charset="-122"/>
              <a:ea typeface="SimHei" pitchFamily="49" charset="-122"/>
              <a:cs typeface="Arial" pitchFamily="34" charset="0"/>
            </a:endParaRPr>
          </a:p>
        </p:txBody>
      </p:sp>
      <p:sp>
        <p:nvSpPr>
          <p:cNvPr id="28" name="Text Box 33"/>
          <p:cNvSpPr txBox="1">
            <a:spLocks noChangeArrowheads="1"/>
          </p:cNvSpPr>
          <p:nvPr/>
        </p:nvSpPr>
        <p:spPr bwMode="auto">
          <a:xfrm>
            <a:off x="7288343" y="4519057"/>
            <a:ext cx="1307017" cy="615553"/>
          </a:xfrm>
          <a:prstGeom prst="rect">
            <a:avLst/>
          </a:prstGeom>
          <a:noFill/>
          <a:ln>
            <a:noFill/>
          </a:ln>
          <a:effectLst>
            <a:outerShdw dist="17961" dir="2700000" algn="ctr" rotWithShape="0">
              <a:srgbClr val="DDDDDD">
                <a:alpha val="50000"/>
              </a:srgbClr>
            </a:outerShdw>
          </a:effectLst>
          <a:extLst/>
        </p:spPr>
        <p:txBody>
          <a:bodyPr wrap="square" lIns="0" tIns="0" rIns="0" bIns="0">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a:lnSpc>
                <a:spcPts val="1600"/>
              </a:lnSpc>
              <a:defRPr/>
            </a:pPr>
            <a:r>
              <a:rPr lang="en-US" altLang="zh-CN" sz="1200" b="1" dirty="0">
                <a:solidFill>
                  <a:srgbClr val="1C1C1C"/>
                </a:solidFill>
              </a:rPr>
              <a:t>Learning </a:t>
            </a:r>
            <a:r>
              <a:rPr lang="en-US" altLang="zh-CN" sz="1200" b="1" dirty="0" err="1" smtClean="0">
                <a:solidFill>
                  <a:srgbClr val="1C1C1C"/>
                </a:solidFill>
              </a:rPr>
              <a:t>Behaviours</a:t>
            </a:r>
            <a:endParaRPr lang="en-US" altLang="zh-CN" sz="1200" b="1" dirty="0" smtClean="0">
              <a:solidFill>
                <a:srgbClr val="1C1C1C"/>
              </a:solidFill>
              <a:latin typeface="SimHei" pitchFamily="49" charset="-122"/>
              <a:ea typeface="SimHei" pitchFamily="49" charset="-122"/>
              <a:cs typeface="Arial" pitchFamily="34" charset="0"/>
            </a:endParaRPr>
          </a:p>
          <a:p>
            <a:pPr algn="ctr">
              <a:lnSpc>
                <a:spcPts val="1600"/>
              </a:lnSpc>
              <a:defRPr/>
            </a:pPr>
            <a:r>
              <a:rPr lang="zh-CN" altLang="en-US" sz="1200" b="1" dirty="0" smtClean="0">
                <a:solidFill>
                  <a:srgbClr val="1C1C1C"/>
                </a:solidFill>
                <a:latin typeface="SimHei" pitchFamily="49" charset="-122"/>
                <a:ea typeface="SimHei" pitchFamily="49" charset="-122"/>
                <a:cs typeface="Arial" pitchFamily="34" charset="0"/>
              </a:rPr>
              <a:t>学习行为</a:t>
            </a:r>
            <a:endParaRPr lang="en-US" altLang="zh-CN" sz="1200" b="1" dirty="0">
              <a:solidFill>
                <a:srgbClr val="1C1C1C"/>
              </a:solidFill>
              <a:latin typeface="SimHei" pitchFamily="49" charset="-122"/>
              <a:ea typeface="SimHei" pitchFamily="49" charset="-122"/>
              <a:cs typeface="Arial" pitchFamily="34" charset="0"/>
            </a:endParaRPr>
          </a:p>
        </p:txBody>
      </p:sp>
      <p:sp>
        <p:nvSpPr>
          <p:cNvPr id="29" name="Text Box 33"/>
          <p:cNvSpPr txBox="1">
            <a:spLocks noChangeArrowheads="1"/>
          </p:cNvSpPr>
          <p:nvPr/>
        </p:nvSpPr>
        <p:spPr bwMode="auto">
          <a:xfrm>
            <a:off x="750383" y="3002280"/>
            <a:ext cx="1307017" cy="410369"/>
          </a:xfrm>
          <a:prstGeom prst="rect">
            <a:avLst/>
          </a:prstGeom>
          <a:noFill/>
          <a:ln>
            <a:noFill/>
          </a:ln>
          <a:effectLst>
            <a:outerShdw dist="17961" dir="2700000" algn="ctr" rotWithShape="0">
              <a:srgbClr val="DDDDDD">
                <a:alpha val="50000"/>
              </a:srgbClr>
            </a:outerShdw>
          </a:effectLst>
          <a:extLst/>
        </p:spPr>
        <p:txBody>
          <a:bodyPr wrap="square" lIns="0" tIns="0" rIns="0" bIns="0">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a:lnSpc>
                <a:spcPts val="1600"/>
              </a:lnSpc>
              <a:defRPr/>
            </a:pPr>
            <a:r>
              <a:rPr lang="en-US" altLang="zh-CN" sz="1200" b="1" dirty="0" smtClean="0">
                <a:solidFill>
                  <a:srgbClr val="1C1C1C"/>
                </a:solidFill>
              </a:rPr>
              <a:t>Capability</a:t>
            </a:r>
            <a:endParaRPr lang="en-US" altLang="zh-CN" sz="1200" b="1" dirty="0" smtClean="0">
              <a:solidFill>
                <a:srgbClr val="1C1C1C"/>
              </a:solidFill>
              <a:latin typeface="SimHei" pitchFamily="49" charset="-122"/>
              <a:ea typeface="SimHei" pitchFamily="49" charset="-122"/>
              <a:cs typeface="Arial" pitchFamily="34" charset="0"/>
            </a:endParaRPr>
          </a:p>
          <a:p>
            <a:pPr algn="ctr">
              <a:lnSpc>
                <a:spcPts val="1600"/>
              </a:lnSpc>
              <a:defRPr/>
            </a:pPr>
            <a:r>
              <a:rPr lang="zh-CN" altLang="en-US" sz="1200" b="1" dirty="0" smtClean="0">
                <a:solidFill>
                  <a:srgbClr val="1C1C1C"/>
                </a:solidFill>
                <a:latin typeface="SimHei" pitchFamily="49" charset="-122"/>
                <a:ea typeface="SimHei" pitchFamily="49" charset="-122"/>
                <a:cs typeface="Arial" pitchFamily="34" charset="0"/>
              </a:rPr>
              <a:t>能力</a:t>
            </a:r>
            <a:endParaRPr lang="en-US" altLang="zh-CN" sz="1200" b="1" dirty="0">
              <a:solidFill>
                <a:srgbClr val="1C1C1C"/>
              </a:solidFill>
              <a:latin typeface="SimHei" pitchFamily="49" charset="-122"/>
              <a:ea typeface="SimHei" pitchFamily="49" charset="-122"/>
              <a:cs typeface="Arial" pitchFamily="34" charset="0"/>
            </a:endParaRPr>
          </a:p>
        </p:txBody>
      </p:sp>
      <p:sp>
        <p:nvSpPr>
          <p:cNvPr id="33" name="Oval 20"/>
          <p:cNvSpPr>
            <a:spLocks noChangeArrowheads="1"/>
          </p:cNvSpPr>
          <p:nvPr/>
        </p:nvSpPr>
        <p:spPr bwMode="gray">
          <a:xfrm>
            <a:off x="7373751" y="3066733"/>
            <a:ext cx="1322387" cy="803275"/>
          </a:xfrm>
          <a:prstGeom prst="ellipse">
            <a:avLst/>
          </a:prstGeom>
          <a:gradFill rotWithShape="1">
            <a:gsLst>
              <a:gs pos="0">
                <a:schemeClr val="tx1">
                  <a:lumMod val="50000"/>
                  <a:lumOff val="50000"/>
                </a:schemeClr>
              </a:gs>
              <a:gs pos="50000">
                <a:schemeClr val="bg2">
                  <a:lumMod val="40000"/>
                  <a:lumOff val="60000"/>
                </a:schemeClr>
              </a:gs>
              <a:gs pos="100000">
                <a:schemeClr val="tx1">
                  <a:lumMod val="50000"/>
                  <a:lumOff val="50000"/>
                </a:schemeClr>
              </a:gs>
            </a:gsLst>
            <a:lin ang="5400000" scaled="1"/>
          </a:gradFill>
          <a:ln>
            <a:noFill/>
          </a:ln>
          <a:effectLst/>
          <a:extLst/>
        </p:spPr>
        <p:txBody>
          <a:bodyPr wrap="none" anchor="ctr"/>
          <a:lstStyle>
            <a:lvl1pPr eaLnBrk="0" hangingPunct="0">
              <a:defRPr>
                <a:solidFill>
                  <a:schemeClr val="tx1"/>
                </a:solidFill>
                <a:latin typeface="Arial" pitchFamily="34" charset="0"/>
                <a:ea typeface="SimSun" pitchFamily="2" charset="-122"/>
              </a:defRPr>
            </a:lvl1pPr>
            <a:lvl2pPr marL="742950" indent="-285750" eaLnBrk="0" hangingPunct="0">
              <a:defRPr>
                <a:solidFill>
                  <a:schemeClr val="tx1"/>
                </a:solidFill>
                <a:latin typeface="Arial" pitchFamily="34" charset="0"/>
                <a:ea typeface="SimSun" pitchFamily="2" charset="-122"/>
              </a:defRPr>
            </a:lvl2pPr>
            <a:lvl3pPr marL="1143000" indent="-228600" eaLnBrk="0" hangingPunct="0">
              <a:defRPr>
                <a:solidFill>
                  <a:schemeClr val="tx1"/>
                </a:solidFill>
                <a:latin typeface="Arial" pitchFamily="34" charset="0"/>
                <a:ea typeface="SimSun" pitchFamily="2" charset="-122"/>
              </a:defRPr>
            </a:lvl3pPr>
            <a:lvl4pPr marL="1600200" indent="-228600" eaLnBrk="0" hangingPunct="0">
              <a:defRPr>
                <a:solidFill>
                  <a:schemeClr val="tx1"/>
                </a:solidFill>
                <a:latin typeface="Arial" pitchFamily="34" charset="0"/>
                <a:ea typeface="SimSun" pitchFamily="2" charset="-122"/>
              </a:defRPr>
            </a:lvl4pPr>
            <a:lvl5pPr marL="2057400" indent="-228600" eaLnBrk="0" hangingPunct="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defRPr/>
            </a:pPr>
            <a:endParaRPr lang="zh-CN" altLang="en-US" sz="2400" smtClean="0">
              <a:solidFill>
                <a:srgbClr val="000000"/>
              </a:solidFill>
              <a:ea typeface="MS PGothic" pitchFamily="34" charset="-128"/>
              <a:cs typeface="Arial" pitchFamily="34" charset="0"/>
            </a:endParaRPr>
          </a:p>
        </p:txBody>
      </p:sp>
      <p:sp>
        <p:nvSpPr>
          <p:cNvPr id="35" name="Text Box 33"/>
          <p:cNvSpPr txBox="1">
            <a:spLocks noChangeArrowheads="1"/>
          </p:cNvSpPr>
          <p:nvPr/>
        </p:nvSpPr>
        <p:spPr bwMode="auto">
          <a:xfrm>
            <a:off x="7425503" y="3276600"/>
            <a:ext cx="1307017" cy="410369"/>
          </a:xfrm>
          <a:prstGeom prst="rect">
            <a:avLst/>
          </a:prstGeom>
          <a:noFill/>
          <a:ln>
            <a:noFill/>
          </a:ln>
          <a:effectLst>
            <a:outerShdw dist="17961" dir="2700000" algn="ctr" rotWithShape="0">
              <a:srgbClr val="DDDDDD">
                <a:alpha val="50000"/>
              </a:srgbClr>
            </a:outerShdw>
          </a:effectLst>
          <a:extLst/>
        </p:spPr>
        <p:txBody>
          <a:bodyPr wrap="square" lIns="0" tIns="0" rIns="0" bIns="0">
            <a:spAutoFit/>
          </a:bodyPr>
          <a:lstStyle>
            <a:lvl1pPr eaLnBrk="0" hangingPunct="0">
              <a:defRPr>
                <a:solidFill>
                  <a:schemeClr val="tx1"/>
                </a:solidFill>
                <a:latin typeface="Arial" charset="0"/>
                <a:ea typeface="SimSun" pitchFamily="2" charset="-122"/>
              </a:defRPr>
            </a:lvl1pPr>
            <a:lvl2pPr marL="742950" indent="-285750" eaLnBrk="0" hangingPunct="0">
              <a:defRPr>
                <a:solidFill>
                  <a:schemeClr val="tx1"/>
                </a:solidFill>
                <a:latin typeface="Arial" charset="0"/>
                <a:ea typeface="SimSun" pitchFamily="2" charset="-122"/>
              </a:defRPr>
            </a:lvl2pPr>
            <a:lvl3pPr marL="1143000" indent="-228600" eaLnBrk="0" hangingPunct="0">
              <a:defRPr>
                <a:solidFill>
                  <a:schemeClr val="tx1"/>
                </a:solidFill>
                <a:latin typeface="Arial" charset="0"/>
                <a:ea typeface="SimSun" pitchFamily="2" charset="-122"/>
              </a:defRPr>
            </a:lvl3pPr>
            <a:lvl4pPr marL="1600200" indent="-228600" eaLnBrk="0" hangingPunct="0">
              <a:defRPr>
                <a:solidFill>
                  <a:schemeClr val="tx1"/>
                </a:solidFill>
                <a:latin typeface="Arial" charset="0"/>
                <a:ea typeface="SimSun" pitchFamily="2" charset="-122"/>
              </a:defRPr>
            </a:lvl4pPr>
            <a:lvl5pPr marL="2057400" indent="-228600" eaLnBrk="0" hangingPunct="0">
              <a:defRPr>
                <a:solidFill>
                  <a:schemeClr val="tx1"/>
                </a:solidFill>
                <a:latin typeface="Arial" charset="0"/>
                <a:ea typeface="SimSun" pitchFamily="2" charset="-122"/>
              </a:defRPr>
            </a:lvl5pPr>
            <a:lvl6pPr marL="2514600" indent="-228600" eaLnBrk="0" fontAlgn="base" hangingPunct="0">
              <a:spcBef>
                <a:spcPct val="0"/>
              </a:spcBef>
              <a:spcAft>
                <a:spcPct val="0"/>
              </a:spcAft>
              <a:defRPr>
                <a:solidFill>
                  <a:schemeClr val="tx1"/>
                </a:solidFill>
                <a:latin typeface="Arial" charset="0"/>
                <a:ea typeface="SimSun" pitchFamily="2" charset="-122"/>
              </a:defRPr>
            </a:lvl6pPr>
            <a:lvl7pPr marL="2971800" indent="-228600" eaLnBrk="0" fontAlgn="base" hangingPunct="0">
              <a:spcBef>
                <a:spcPct val="0"/>
              </a:spcBef>
              <a:spcAft>
                <a:spcPct val="0"/>
              </a:spcAft>
              <a:defRPr>
                <a:solidFill>
                  <a:schemeClr val="tx1"/>
                </a:solidFill>
                <a:latin typeface="Arial" charset="0"/>
                <a:ea typeface="SimSun" pitchFamily="2" charset="-122"/>
              </a:defRPr>
            </a:lvl7pPr>
            <a:lvl8pPr marL="3429000" indent="-228600" eaLnBrk="0" fontAlgn="base" hangingPunct="0">
              <a:spcBef>
                <a:spcPct val="0"/>
              </a:spcBef>
              <a:spcAft>
                <a:spcPct val="0"/>
              </a:spcAft>
              <a:defRPr>
                <a:solidFill>
                  <a:schemeClr val="tx1"/>
                </a:solidFill>
                <a:latin typeface="Arial" charset="0"/>
                <a:ea typeface="SimSun" pitchFamily="2" charset="-122"/>
              </a:defRPr>
            </a:lvl8pPr>
            <a:lvl9pPr marL="3886200" indent="-228600" eaLnBrk="0" fontAlgn="base" hangingPunct="0">
              <a:spcBef>
                <a:spcPct val="0"/>
              </a:spcBef>
              <a:spcAft>
                <a:spcPct val="0"/>
              </a:spcAft>
              <a:defRPr>
                <a:solidFill>
                  <a:schemeClr val="tx1"/>
                </a:solidFill>
                <a:latin typeface="Arial" charset="0"/>
                <a:ea typeface="SimSun" pitchFamily="2" charset="-122"/>
              </a:defRPr>
            </a:lvl9pPr>
          </a:lstStyle>
          <a:p>
            <a:pPr algn="ctr">
              <a:lnSpc>
                <a:spcPts val="1600"/>
              </a:lnSpc>
              <a:defRPr/>
            </a:pPr>
            <a:r>
              <a:rPr lang="en-US" altLang="zh-CN" sz="1200" b="1" dirty="0" smtClean="0">
                <a:solidFill>
                  <a:srgbClr val="1C1C1C"/>
                </a:solidFill>
              </a:rPr>
              <a:t>Knowledge</a:t>
            </a:r>
            <a:endParaRPr lang="en-US" altLang="zh-CN" sz="1200" b="1" dirty="0" smtClean="0">
              <a:solidFill>
                <a:srgbClr val="1C1C1C"/>
              </a:solidFill>
              <a:latin typeface="SimHei" pitchFamily="49" charset="-122"/>
              <a:ea typeface="SimHei" pitchFamily="49" charset="-122"/>
              <a:cs typeface="Arial" pitchFamily="34" charset="0"/>
            </a:endParaRPr>
          </a:p>
          <a:p>
            <a:pPr algn="ctr">
              <a:lnSpc>
                <a:spcPts val="1600"/>
              </a:lnSpc>
              <a:defRPr/>
            </a:pPr>
            <a:r>
              <a:rPr lang="zh-CN" altLang="en-US" sz="1200" b="1" dirty="0" smtClean="0">
                <a:solidFill>
                  <a:srgbClr val="1C1C1C"/>
                </a:solidFill>
                <a:latin typeface="SimHei" pitchFamily="49" charset="-122"/>
                <a:ea typeface="SimHei" pitchFamily="49" charset="-122"/>
                <a:cs typeface="Arial" pitchFamily="34" charset="0"/>
              </a:rPr>
              <a:t>知识</a:t>
            </a:r>
            <a:endParaRPr lang="en-US" altLang="zh-CN" sz="1200" b="1" dirty="0">
              <a:solidFill>
                <a:srgbClr val="1C1C1C"/>
              </a:solidFill>
              <a:latin typeface="SimHei" pitchFamily="49" charset="-122"/>
              <a:ea typeface="SimHei" pitchFamily="49" charset="-122"/>
              <a:cs typeface="Arial" pitchFamily="34" charset="0"/>
            </a:endParaRPr>
          </a:p>
        </p:txBody>
      </p:sp>
      <p:graphicFrame>
        <p:nvGraphicFramePr>
          <p:cNvPr id="36" name="表格 35"/>
          <p:cNvGraphicFramePr>
            <a:graphicFrameLocks noGrp="1"/>
          </p:cNvGraphicFramePr>
          <p:nvPr>
            <p:extLst>
              <p:ext uri="{D42A27DB-BD31-4B8C-83A1-F6EECF244321}">
                <p14:modId xmlns:p14="http://schemas.microsoft.com/office/powerpoint/2010/main" val="885147597"/>
              </p:ext>
            </p:extLst>
          </p:nvPr>
        </p:nvGraphicFramePr>
        <p:xfrm>
          <a:off x="860485" y="5283735"/>
          <a:ext cx="7689155" cy="1391385"/>
        </p:xfrm>
        <a:graphic>
          <a:graphicData uri="http://schemas.openxmlformats.org/drawingml/2006/table">
            <a:tbl>
              <a:tblPr firstRow="1" firstCol="1" bandRow="1">
                <a:effectLst/>
                <a:tableStyleId>{5C22544A-7EE6-4342-B048-85BDC9FD1C3A}</a:tableStyleId>
              </a:tblPr>
              <a:tblGrid>
                <a:gridCol w="2454275"/>
                <a:gridCol w="1325880"/>
                <a:gridCol w="1325880"/>
                <a:gridCol w="2583120"/>
              </a:tblGrid>
              <a:tr h="292968">
                <a:tc gridSpan="2">
                  <a:txBody>
                    <a:bodyPr/>
                    <a:lstStyle/>
                    <a:p>
                      <a:pPr marL="0" marR="0" algn="ctr">
                        <a:spcBef>
                          <a:spcPts val="0"/>
                        </a:spcBef>
                        <a:spcAft>
                          <a:spcPts val="0"/>
                        </a:spcAft>
                      </a:pPr>
                      <a:r>
                        <a:rPr lang="en-US" altLang="zh-CN" sz="1400" b="1" dirty="0" smtClean="0">
                          <a:solidFill>
                            <a:srgbClr val="000000"/>
                          </a:solidFill>
                          <a:ea typeface="宋体" charset="-122"/>
                        </a:rPr>
                        <a:t>MPC</a:t>
                      </a:r>
                      <a:endParaRPr lang="en-US" altLang="zh-CN" sz="1400" b="1" dirty="0" smtClean="0">
                        <a:solidFill>
                          <a:schemeClr val="tx1"/>
                        </a:solidFill>
                        <a:effectLst/>
                        <a:latin typeface="SimHei" pitchFamily="49" charset="-122"/>
                        <a:ea typeface="SimHei" pitchFamily="49" charset="-122"/>
                      </a:endParaRPr>
                    </a:p>
                    <a:p>
                      <a:pPr marL="0" marR="0" algn="ctr">
                        <a:spcBef>
                          <a:spcPts val="0"/>
                        </a:spcBef>
                        <a:spcAft>
                          <a:spcPts val="0"/>
                        </a:spcAft>
                      </a:pPr>
                      <a:r>
                        <a:rPr lang="zh-CN" sz="1400" b="1" dirty="0" smtClean="0">
                          <a:solidFill>
                            <a:schemeClr val="tx1"/>
                          </a:solidFill>
                          <a:effectLst/>
                          <a:latin typeface="SimHei" pitchFamily="49" charset="-122"/>
                          <a:ea typeface="SimHei" pitchFamily="49" charset="-122"/>
                        </a:rPr>
                        <a:t>数</a:t>
                      </a:r>
                      <a:r>
                        <a:rPr lang="zh-CN" sz="1400" b="1" dirty="0">
                          <a:solidFill>
                            <a:schemeClr val="tx1"/>
                          </a:solidFill>
                          <a:effectLst/>
                          <a:latin typeface="SimHei" pitchFamily="49" charset="-122"/>
                          <a:ea typeface="SimHei" pitchFamily="49" charset="-122"/>
                        </a:rPr>
                        <a:t>理教学中心</a:t>
                      </a:r>
                      <a:endParaRPr lang="en-GB" sz="1400" b="1" dirty="0">
                        <a:solidFill>
                          <a:schemeClr val="tx1"/>
                        </a:solidFill>
                        <a:effectLst/>
                        <a:latin typeface="SimHei" pitchFamily="49" charset="-122"/>
                        <a:ea typeface="SimHei" pitchFamily="49" charset="-122"/>
                      </a:endParaRPr>
                    </a:p>
                  </a:txBody>
                  <a:tcPr marL="68580" marR="68580" marT="0" marB="0" anchor="ctr">
                    <a:lnL w="28575"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olSlant"/>
                      <a:lightRig rig="flood" dir="t"/>
                    </a:cell3D>
                    <a:solidFill>
                      <a:schemeClr val="bg1"/>
                    </a:solidFill>
                  </a:tcPr>
                </a:tc>
                <a:tc hMerge="1">
                  <a:txBody>
                    <a:bodyPr/>
                    <a:lstStyle/>
                    <a:p>
                      <a:endParaRPr lang="en-GB"/>
                    </a:p>
                  </a:txBody>
                  <a:tcPr/>
                </a:tc>
                <a:tc gridSpan="2">
                  <a:txBody>
                    <a:bodyPr/>
                    <a:lstStyle/>
                    <a:p>
                      <a:pPr marL="0" marR="0" algn="ctr">
                        <a:spcBef>
                          <a:spcPts val="0"/>
                        </a:spcBef>
                        <a:spcAft>
                          <a:spcPts val="0"/>
                        </a:spcAft>
                      </a:pPr>
                      <a:r>
                        <a:rPr lang="en-US" altLang="zh-CN" sz="1400" b="1" dirty="0" smtClean="0">
                          <a:solidFill>
                            <a:srgbClr val="000000"/>
                          </a:solidFill>
                          <a:ea typeface="宋体" charset="-122"/>
                        </a:rPr>
                        <a:t>CCTC</a:t>
                      </a:r>
                      <a:endParaRPr lang="en-US" altLang="zh-CN" sz="1400" b="1" dirty="0" smtClean="0">
                        <a:solidFill>
                          <a:schemeClr val="tx1"/>
                        </a:solidFill>
                        <a:effectLst/>
                        <a:latin typeface="SimHei" pitchFamily="49" charset="-122"/>
                        <a:ea typeface="SimHei" pitchFamily="49" charset="-122"/>
                      </a:endParaRPr>
                    </a:p>
                    <a:p>
                      <a:pPr marL="0" marR="0" algn="ctr">
                        <a:spcBef>
                          <a:spcPts val="0"/>
                        </a:spcBef>
                        <a:spcAft>
                          <a:spcPts val="0"/>
                        </a:spcAft>
                      </a:pPr>
                      <a:r>
                        <a:rPr lang="zh-CN" sz="1400" b="1" dirty="0" smtClean="0">
                          <a:solidFill>
                            <a:schemeClr val="tx1"/>
                          </a:solidFill>
                          <a:effectLst/>
                          <a:latin typeface="SimHei" pitchFamily="49" charset="-122"/>
                          <a:ea typeface="SimHei" pitchFamily="49" charset="-122"/>
                        </a:rPr>
                        <a:t>中国</a:t>
                      </a:r>
                      <a:r>
                        <a:rPr lang="zh-CN" sz="1400" b="1" dirty="0">
                          <a:solidFill>
                            <a:schemeClr val="tx1"/>
                          </a:solidFill>
                          <a:effectLst/>
                          <a:latin typeface="SimHei" pitchFamily="49" charset="-122"/>
                          <a:ea typeface="SimHei" pitchFamily="49" charset="-122"/>
                        </a:rPr>
                        <a:t>文化教学中心</a:t>
                      </a:r>
                      <a:endParaRPr lang="en-GB" sz="1400" b="1" dirty="0">
                        <a:solidFill>
                          <a:schemeClr val="tx1"/>
                        </a:solidFill>
                        <a:effectLst/>
                        <a:latin typeface="SimHei" pitchFamily="49" charset="-122"/>
                        <a:ea typeface="SimHei" pitchFamily="49"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olSlant"/>
                      <a:lightRig rig="flood" dir="t"/>
                    </a:cell3D>
                    <a:solidFill>
                      <a:schemeClr val="bg1"/>
                    </a:solidFill>
                  </a:tcPr>
                </a:tc>
                <a:tc hMerge="1">
                  <a:txBody>
                    <a:bodyPr/>
                    <a:lstStyle/>
                    <a:p>
                      <a:endParaRPr lang="en-GB"/>
                    </a:p>
                  </a:txBody>
                  <a:tcPr/>
                </a:tc>
              </a:tr>
              <a:tr h="537945">
                <a:tc>
                  <a:txBody>
                    <a:bodyPr/>
                    <a:lstStyle/>
                    <a:p>
                      <a:pPr marL="0" marR="0" algn="ctr">
                        <a:spcBef>
                          <a:spcPts val="0"/>
                        </a:spcBef>
                        <a:spcAft>
                          <a:spcPts val="0"/>
                        </a:spcAft>
                      </a:pPr>
                      <a:r>
                        <a:rPr lang="en-US" altLang="zh-CN" sz="1400" b="1" dirty="0" smtClean="0">
                          <a:solidFill>
                            <a:srgbClr val="000000"/>
                          </a:solidFill>
                          <a:ea typeface="宋体" charset="-122"/>
                        </a:rPr>
                        <a:t>ELC</a:t>
                      </a:r>
                      <a:endParaRPr lang="en-US" altLang="zh-CN" sz="1400" b="1" dirty="0" smtClean="0">
                        <a:solidFill>
                          <a:schemeClr val="tx1"/>
                        </a:solidFill>
                        <a:effectLst/>
                        <a:latin typeface="SimHei" pitchFamily="49" charset="-122"/>
                        <a:ea typeface="SimHei" pitchFamily="49" charset="-122"/>
                      </a:endParaRPr>
                    </a:p>
                    <a:p>
                      <a:pPr marL="0" marR="0" algn="ctr">
                        <a:spcBef>
                          <a:spcPts val="0"/>
                        </a:spcBef>
                        <a:spcAft>
                          <a:spcPts val="0"/>
                        </a:spcAft>
                      </a:pPr>
                      <a:r>
                        <a:rPr lang="zh-CN" sz="1400" b="1" dirty="0" smtClean="0">
                          <a:solidFill>
                            <a:schemeClr val="tx1"/>
                          </a:solidFill>
                          <a:effectLst/>
                          <a:latin typeface="SimHei" pitchFamily="49" charset="-122"/>
                          <a:ea typeface="SimHei" pitchFamily="49" charset="-122"/>
                        </a:rPr>
                        <a:t>英语</a:t>
                      </a:r>
                      <a:r>
                        <a:rPr lang="zh-CN" sz="1400" b="1" dirty="0">
                          <a:solidFill>
                            <a:schemeClr val="tx1"/>
                          </a:solidFill>
                          <a:effectLst/>
                          <a:latin typeface="SimHei" pitchFamily="49" charset="-122"/>
                          <a:ea typeface="SimHei" pitchFamily="49" charset="-122"/>
                        </a:rPr>
                        <a:t>语言中心</a:t>
                      </a:r>
                      <a:endParaRPr lang="en-GB" sz="1400" b="1" dirty="0">
                        <a:solidFill>
                          <a:schemeClr val="tx1"/>
                        </a:solidFill>
                        <a:effectLst/>
                        <a:latin typeface="SimHei" pitchFamily="49" charset="-122"/>
                        <a:ea typeface="SimHei" pitchFamily="49" charset="-122"/>
                      </a:endParaRPr>
                    </a:p>
                  </a:txBody>
                  <a:tcPr marL="68580" marR="68580" marT="0" marB="0" anchor="ctr">
                    <a:lnL w="28575"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olSlant"/>
                      <a:lightRig rig="flood" dir="t"/>
                    </a:cell3D>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dirty="0" smtClean="0">
                          <a:solidFill>
                            <a:srgbClr val="000000"/>
                          </a:solidFill>
                          <a:ea typeface="宋体" charset="-122"/>
                        </a:rPr>
                        <a:t>Centre for Information</a:t>
                      </a:r>
                      <a:endParaRPr lang="en-US" altLang="zh-CN" sz="1400" b="1" dirty="0" smtClean="0">
                        <a:solidFill>
                          <a:schemeClr val="tx1"/>
                        </a:solidFill>
                        <a:effectLst/>
                        <a:latin typeface="SimHei" pitchFamily="49" charset="-122"/>
                        <a:ea typeface="SimHei" pitchFamily="49" charset="-122"/>
                      </a:endParaRPr>
                    </a:p>
                    <a:p>
                      <a:pPr marL="0" marR="0" algn="ctr">
                        <a:spcBef>
                          <a:spcPts val="0"/>
                        </a:spcBef>
                        <a:spcAft>
                          <a:spcPts val="0"/>
                        </a:spcAft>
                      </a:pPr>
                      <a:r>
                        <a:rPr lang="zh-CN" sz="1400" b="1" dirty="0" smtClean="0">
                          <a:solidFill>
                            <a:schemeClr val="tx1"/>
                          </a:solidFill>
                          <a:effectLst/>
                          <a:latin typeface="SimHei" pitchFamily="49" charset="-122"/>
                          <a:ea typeface="SimHei" pitchFamily="49" charset="-122"/>
                        </a:rPr>
                        <a:t>信息中心</a:t>
                      </a:r>
                      <a:endParaRPr lang="en-GB" sz="1400" b="1" dirty="0">
                        <a:solidFill>
                          <a:schemeClr val="tx1"/>
                        </a:solidFill>
                        <a:effectLst/>
                        <a:latin typeface="SimHei" pitchFamily="49" charset="-122"/>
                        <a:ea typeface="SimHei" pitchFamily="49"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olSlant"/>
                      <a:lightRig rig="flood" dir="t"/>
                    </a:cell3D>
                    <a:solidFill>
                      <a:schemeClr val="bg1"/>
                    </a:solidFill>
                  </a:tcPr>
                </a:tc>
                <a:tc hMerge="1">
                  <a:txBody>
                    <a:bodyPr/>
                    <a:lstStyle/>
                    <a:p>
                      <a:endParaRPr lang="en-GB"/>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dirty="0" smtClean="0">
                          <a:solidFill>
                            <a:srgbClr val="000000"/>
                          </a:solidFill>
                          <a:ea typeface="宋体" charset="-122"/>
                        </a:rPr>
                        <a:t>Centre for Student Affairs</a:t>
                      </a:r>
                      <a:endParaRPr lang="en-US" altLang="zh-CN" sz="1400" b="1" dirty="0" smtClean="0">
                        <a:solidFill>
                          <a:schemeClr val="tx1"/>
                        </a:solidFill>
                        <a:effectLst/>
                        <a:latin typeface="SimHei" pitchFamily="49" charset="-122"/>
                        <a:ea typeface="SimHei" pitchFamily="49" charset="-122"/>
                      </a:endParaRPr>
                    </a:p>
                    <a:p>
                      <a:pPr marL="0" marR="0" algn="ctr">
                        <a:spcBef>
                          <a:spcPts val="0"/>
                        </a:spcBef>
                        <a:spcAft>
                          <a:spcPts val="0"/>
                        </a:spcAft>
                      </a:pPr>
                      <a:r>
                        <a:rPr lang="zh-CN" sz="1400" b="1" dirty="0" smtClean="0">
                          <a:solidFill>
                            <a:schemeClr val="tx1"/>
                          </a:solidFill>
                          <a:effectLst/>
                          <a:latin typeface="SimHei" pitchFamily="49" charset="-122"/>
                          <a:ea typeface="SimHei" pitchFamily="49" charset="-122"/>
                        </a:rPr>
                        <a:t>学生</a:t>
                      </a:r>
                      <a:r>
                        <a:rPr lang="zh-CN" sz="1400" b="1" dirty="0">
                          <a:solidFill>
                            <a:schemeClr val="tx1"/>
                          </a:solidFill>
                          <a:effectLst/>
                          <a:latin typeface="SimHei" pitchFamily="49" charset="-122"/>
                          <a:ea typeface="SimHei" pitchFamily="49" charset="-122"/>
                        </a:rPr>
                        <a:t>事务中心</a:t>
                      </a:r>
                      <a:endParaRPr lang="en-GB" sz="1400" b="1" dirty="0">
                        <a:solidFill>
                          <a:schemeClr val="tx1"/>
                        </a:solidFill>
                        <a:effectLst/>
                        <a:latin typeface="SimHei" pitchFamily="49" charset="-122"/>
                        <a:ea typeface="SimHei" pitchFamily="49"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oolSlant"/>
                      <a:lightRig rig="flood" dir="t"/>
                    </a:cell3D>
                    <a:solidFill>
                      <a:schemeClr val="bg1"/>
                    </a:solidFill>
                  </a:tcPr>
                </a:tc>
              </a:tr>
              <a:tr h="220960">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1" kern="0" dirty="0" smtClean="0">
                          <a:solidFill>
                            <a:srgbClr val="000000"/>
                          </a:solidFill>
                          <a:ea typeface="宋体" charset="-122"/>
                        </a:rPr>
                        <a:t>XJTLU Year1 Committee</a:t>
                      </a:r>
                      <a:endParaRPr lang="en-US" altLang="zh-CN" sz="1400" b="1" dirty="0" smtClean="0">
                        <a:solidFill>
                          <a:schemeClr val="tx1"/>
                        </a:solidFill>
                        <a:effectLst/>
                        <a:latin typeface="SimHei" pitchFamily="49" charset="-122"/>
                        <a:ea typeface="SimHei" pitchFamily="49" charset="-122"/>
                      </a:endParaRPr>
                    </a:p>
                    <a:p>
                      <a:pPr marL="0" marR="0" algn="ctr">
                        <a:spcBef>
                          <a:spcPts val="0"/>
                        </a:spcBef>
                        <a:spcAft>
                          <a:spcPts val="0"/>
                        </a:spcAft>
                      </a:pPr>
                      <a:r>
                        <a:rPr lang="zh-CN" altLang="en-US" sz="1400" b="1" dirty="0" smtClean="0">
                          <a:solidFill>
                            <a:schemeClr val="tx1"/>
                          </a:solidFill>
                          <a:effectLst/>
                          <a:latin typeface="SimHei" pitchFamily="49" charset="-122"/>
                          <a:ea typeface="SimHei" pitchFamily="49" charset="-122"/>
                        </a:rPr>
                        <a:t>西交利物浦大学一年级</a:t>
                      </a:r>
                      <a:r>
                        <a:rPr lang="zh-CN" sz="1400" b="1" dirty="0" smtClean="0">
                          <a:solidFill>
                            <a:schemeClr val="tx1"/>
                          </a:solidFill>
                          <a:effectLst/>
                          <a:latin typeface="SimHei" pitchFamily="49" charset="-122"/>
                          <a:ea typeface="SimHei" pitchFamily="49" charset="-122"/>
                        </a:rPr>
                        <a:t>委员会</a:t>
                      </a:r>
                      <a:endParaRPr lang="en-GB" sz="1400" b="1" dirty="0">
                        <a:solidFill>
                          <a:schemeClr val="tx1"/>
                        </a:solidFill>
                        <a:effectLst/>
                        <a:latin typeface="SimHei" pitchFamily="49" charset="-122"/>
                        <a:ea typeface="SimHei" pitchFamily="49" charset="-122"/>
                      </a:endParaRPr>
                    </a:p>
                  </a:txBody>
                  <a:tcPr marL="68580" marR="68580" marT="0"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cell3D prstMaterial="dkEdge">
                      <a:bevel prst="coolSlant"/>
                      <a:lightRig rig="flood" dir="t"/>
                    </a:cell3D>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tr>
            </a:tbl>
          </a:graphicData>
        </a:graphic>
      </p:graphicFrame>
      <p:sp>
        <p:nvSpPr>
          <p:cNvPr id="32810" name="Rectangle 2"/>
          <p:cNvSpPr txBox="1">
            <a:spLocks noChangeArrowheads="1"/>
          </p:cNvSpPr>
          <p:nvPr/>
        </p:nvSpPr>
        <p:spPr bwMode="auto">
          <a:xfrm>
            <a:off x="755650" y="260350"/>
            <a:ext cx="8388350" cy="914400"/>
          </a:xfrm>
          <a:prstGeom prst="rect">
            <a:avLst/>
          </a:prstGeom>
          <a:noFill/>
          <a:ln w="9525">
            <a:noFill/>
            <a:miter lim="800000"/>
            <a:headEnd/>
            <a:tailEnd/>
          </a:ln>
        </p:spPr>
        <p:txBody>
          <a:bodyPr anchor="b"/>
          <a:lstStyle/>
          <a:p>
            <a:endParaRPr lang="en-US" altLang="zh-CN" sz="2800" b="1" dirty="0">
              <a:solidFill>
                <a:srgbClr val="000099"/>
              </a:solidFill>
              <a:ea typeface="黑体" pitchFamily="2" charset="-122"/>
            </a:endParaRPr>
          </a:p>
        </p:txBody>
      </p:sp>
      <p:sp>
        <p:nvSpPr>
          <p:cNvPr id="32811" name="TextBox 37"/>
          <p:cNvSpPr txBox="1">
            <a:spLocks noChangeArrowheads="1"/>
          </p:cNvSpPr>
          <p:nvPr/>
        </p:nvSpPr>
        <p:spPr bwMode="auto">
          <a:xfrm>
            <a:off x="5469703" y="1410455"/>
            <a:ext cx="3751262" cy="1615827"/>
          </a:xfrm>
          <a:prstGeom prst="rect">
            <a:avLst/>
          </a:prstGeom>
          <a:noFill/>
          <a:ln w="9525">
            <a:noFill/>
            <a:miter lim="800000"/>
            <a:headEnd/>
            <a:tailEnd/>
          </a:ln>
        </p:spPr>
        <p:txBody>
          <a:bodyPr wrap="square">
            <a:spAutoFit/>
          </a:bodyPr>
          <a:lstStyle/>
          <a:p>
            <a:r>
              <a:rPr lang="en-US" altLang="zh-CN" sz="1100" b="1" u="sng" dirty="0" smtClean="0">
                <a:solidFill>
                  <a:srgbClr val="000099"/>
                </a:solidFill>
                <a:latin typeface="+mj-lt"/>
                <a:ea typeface="黑体" pitchFamily="2" charset="-122"/>
              </a:rPr>
              <a:t>Reflection on the Foundation Year</a:t>
            </a:r>
          </a:p>
          <a:p>
            <a:r>
              <a:rPr lang="zh-CN" altLang="en-US" sz="1100" b="1" u="sng" dirty="0" smtClean="0">
                <a:solidFill>
                  <a:srgbClr val="000099"/>
                </a:solidFill>
                <a:latin typeface="黑体" pitchFamily="2" charset="-122"/>
                <a:ea typeface="黑体" pitchFamily="2" charset="-122"/>
              </a:rPr>
              <a:t>基础</a:t>
            </a:r>
            <a:r>
              <a:rPr lang="zh-CN" altLang="en-US" sz="1100" b="1" u="sng" dirty="0">
                <a:solidFill>
                  <a:srgbClr val="000099"/>
                </a:solidFill>
                <a:latin typeface="黑体" pitchFamily="2" charset="-122"/>
                <a:ea typeface="黑体" pitchFamily="2" charset="-122"/>
              </a:rPr>
              <a:t>年的思考</a:t>
            </a:r>
            <a:endParaRPr lang="en-US" altLang="zh-CN" sz="1100" b="1" u="sng" dirty="0">
              <a:solidFill>
                <a:srgbClr val="000099"/>
              </a:solidFill>
              <a:latin typeface="黑体" pitchFamily="2" charset="-122"/>
              <a:ea typeface="黑体" pitchFamily="2" charset="-122"/>
            </a:endParaRPr>
          </a:p>
          <a:p>
            <a:pPr marL="176213" indent="-176213">
              <a:buFont typeface="Arial" pitchFamily="34" charset="0"/>
              <a:buChar char="•"/>
              <a:tabLst>
                <a:tab pos="176213" algn="l"/>
                <a:tab pos="230188" algn="l"/>
              </a:tabLst>
            </a:pPr>
            <a:r>
              <a:rPr lang="en-US" altLang="zh-CN" sz="1100" b="1" dirty="0">
                <a:solidFill>
                  <a:srgbClr val="000099"/>
                </a:solidFill>
              </a:rPr>
              <a:t>From kids to young adults</a:t>
            </a:r>
            <a:r>
              <a:rPr lang="en-US" altLang="zh-CN" sz="1100" b="1" dirty="0" smtClean="0">
                <a:solidFill>
                  <a:srgbClr val="000099"/>
                </a:solidFill>
                <a:latin typeface="黑体" pitchFamily="2" charset="-122"/>
                <a:ea typeface="黑体" pitchFamily="2" charset="-122"/>
              </a:rPr>
              <a:t> </a:t>
            </a:r>
            <a:r>
              <a:rPr lang="en-US" altLang="zh-CN" sz="1100" b="1" dirty="0" smtClean="0">
                <a:solidFill>
                  <a:srgbClr val="000099"/>
                </a:solidFill>
                <a:latin typeface="+mj-lt"/>
                <a:ea typeface="黑体" pitchFamily="2" charset="-122"/>
              </a:rPr>
              <a:t>to global citizen</a:t>
            </a:r>
          </a:p>
          <a:p>
            <a:pPr marL="173736">
              <a:tabLst>
                <a:tab pos="176213" algn="l"/>
                <a:tab pos="230188" algn="l"/>
              </a:tabLst>
            </a:pPr>
            <a:r>
              <a:rPr lang="zh-CN" altLang="en-US" sz="1100" b="1" dirty="0" smtClean="0">
                <a:solidFill>
                  <a:srgbClr val="000099"/>
                </a:solidFill>
                <a:latin typeface="黑体" pitchFamily="2" charset="-122"/>
                <a:ea typeface="黑体" pitchFamily="2" charset="-122"/>
              </a:rPr>
              <a:t>从孩子</a:t>
            </a:r>
            <a:r>
              <a:rPr lang="zh-CN" altLang="en-US" sz="1100" b="1" dirty="0">
                <a:solidFill>
                  <a:srgbClr val="000099"/>
                </a:solidFill>
                <a:latin typeface="黑体" pitchFamily="2" charset="-122"/>
                <a:ea typeface="黑体" pitchFamily="2" charset="-122"/>
              </a:rPr>
              <a:t>到年轻</a:t>
            </a:r>
            <a:r>
              <a:rPr lang="zh-CN" altLang="en-US" sz="1100" b="1" dirty="0" smtClean="0">
                <a:solidFill>
                  <a:srgbClr val="000099"/>
                </a:solidFill>
                <a:latin typeface="黑体" pitchFamily="2" charset="-122"/>
                <a:ea typeface="黑体" pitchFamily="2" charset="-122"/>
              </a:rPr>
              <a:t>成人到世界公民</a:t>
            </a:r>
            <a:endParaRPr lang="en-US" altLang="zh-CN" sz="1100" b="1" dirty="0" smtClean="0">
              <a:solidFill>
                <a:srgbClr val="000099"/>
              </a:solidFill>
              <a:latin typeface="黑体" pitchFamily="2" charset="-122"/>
              <a:ea typeface="黑体" pitchFamily="2" charset="-122"/>
            </a:endParaRPr>
          </a:p>
          <a:p>
            <a:pPr marL="171450" indent="-171450">
              <a:buFont typeface="Arial" pitchFamily="34" charset="0"/>
              <a:buChar char="•"/>
            </a:pPr>
            <a:r>
              <a:rPr lang="en-US" altLang="zh-CN" sz="1100" b="1" dirty="0" smtClean="0">
                <a:solidFill>
                  <a:srgbClr val="000099"/>
                </a:solidFill>
              </a:rPr>
              <a:t>From </a:t>
            </a:r>
            <a:r>
              <a:rPr lang="en-US" altLang="zh-CN" sz="1100" b="1" dirty="0">
                <a:solidFill>
                  <a:srgbClr val="000099"/>
                </a:solidFill>
              </a:rPr>
              <a:t>passive learner to active </a:t>
            </a:r>
            <a:r>
              <a:rPr lang="en-US" altLang="zh-CN" sz="1100" b="1" dirty="0" smtClean="0">
                <a:solidFill>
                  <a:srgbClr val="000099"/>
                </a:solidFill>
              </a:rPr>
              <a:t>leaner to research-led learner</a:t>
            </a:r>
            <a:endParaRPr lang="en-US" altLang="zh-CN" sz="1100" b="1" dirty="0">
              <a:solidFill>
                <a:srgbClr val="000099"/>
              </a:solidFill>
              <a:latin typeface="黑体" pitchFamily="2" charset="-122"/>
              <a:ea typeface="黑体" pitchFamily="2" charset="-122"/>
            </a:endParaRPr>
          </a:p>
          <a:p>
            <a:pPr marL="173736"/>
            <a:r>
              <a:rPr lang="zh-CN" altLang="en-US" sz="1100" b="1" dirty="0" smtClean="0">
                <a:solidFill>
                  <a:srgbClr val="000099"/>
                </a:solidFill>
                <a:latin typeface="黑体" pitchFamily="2" charset="-122"/>
                <a:ea typeface="黑体" pitchFamily="2" charset="-122"/>
              </a:rPr>
              <a:t>从</a:t>
            </a:r>
            <a:r>
              <a:rPr lang="zh-CN" altLang="en-US" sz="1100" b="1" dirty="0">
                <a:solidFill>
                  <a:srgbClr val="000099"/>
                </a:solidFill>
                <a:latin typeface="黑体" pitchFamily="2" charset="-122"/>
                <a:ea typeface="黑体" pitchFamily="2" charset="-122"/>
              </a:rPr>
              <a:t>被动学习到主动</a:t>
            </a:r>
            <a:r>
              <a:rPr lang="zh-CN" altLang="en-US" sz="1100" b="1" dirty="0" smtClean="0">
                <a:solidFill>
                  <a:srgbClr val="000099"/>
                </a:solidFill>
                <a:latin typeface="黑体" pitchFamily="2" charset="-122"/>
                <a:ea typeface="黑体" pitchFamily="2" charset="-122"/>
              </a:rPr>
              <a:t>学习到研究型学习</a:t>
            </a:r>
            <a:endParaRPr lang="en-US" altLang="zh-CN" sz="1100" b="1" dirty="0" smtClean="0">
              <a:solidFill>
                <a:srgbClr val="000099"/>
              </a:solidFill>
              <a:latin typeface="黑体" pitchFamily="2" charset="-122"/>
              <a:ea typeface="黑体" pitchFamily="2" charset="-122"/>
            </a:endParaRPr>
          </a:p>
          <a:p>
            <a:pPr marL="171450" indent="-171450">
              <a:buFont typeface="Arial" pitchFamily="34" charset="0"/>
              <a:buChar char="•"/>
            </a:pPr>
            <a:r>
              <a:rPr lang="en-US" altLang="zh-CN" sz="1100" b="1" dirty="0" smtClean="0">
                <a:solidFill>
                  <a:srgbClr val="000099"/>
                </a:solidFill>
              </a:rPr>
              <a:t>From </a:t>
            </a:r>
            <a:r>
              <a:rPr lang="en-US" altLang="zh-CN" sz="1100" b="1" dirty="0">
                <a:solidFill>
                  <a:srgbClr val="000099"/>
                </a:solidFill>
              </a:rPr>
              <a:t>aimless to </a:t>
            </a:r>
            <a:r>
              <a:rPr lang="en-US" altLang="zh-CN" sz="1100" b="1" dirty="0" smtClean="0">
                <a:solidFill>
                  <a:srgbClr val="000099"/>
                </a:solidFill>
              </a:rPr>
              <a:t>interest-oriented to life planning</a:t>
            </a:r>
            <a:endParaRPr lang="en-US" altLang="zh-CN" sz="1100" b="1" dirty="0">
              <a:solidFill>
                <a:srgbClr val="000099"/>
              </a:solidFill>
              <a:latin typeface="黑体" pitchFamily="2" charset="-122"/>
              <a:ea typeface="黑体" pitchFamily="2" charset="-122"/>
            </a:endParaRPr>
          </a:p>
          <a:p>
            <a:pPr marL="173736"/>
            <a:r>
              <a:rPr lang="zh-CN" altLang="en-US" sz="1100" b="1" dirty="0" smtClean="0">
                <a:solidFill>
                  <a:srgbClr val="000099"/>
                </a:solidFill>
                <a:latin typeface="黑体" pitchFamily="2" charset="-122"/>
                <a:ea typeface="黑体" pitchFamily="2" charset="-122"/>
              </a:rPr>
              <a:t>从</a:t>
            </a:r>
            <a:r>
              <a:rPr lang="zh-CN" altLang="en-US" sz="1100" b="1" dirty="0">
                <a:solidFill>
                  <a:srgbClr val="000099"/>
                </a:solidFill>
                <a:latin typeface="黑体" pitchFamily="2" charset="-122"/>
                <a:ea typeface="黑体" pitchFamily="2" charset="-122"/>
              </a:rPr>
              <a:t>盲目到兴趣导</a:t>
            </a:r>
            <a:r>
              <a:rPr lang="zh-CN" altLang="en-US" sz="1100" b="1" dirty="0" smtClean="0">
                <a:solidFill>
                  <a:srgbClr val="000099"/>
                </a:solidFill>
                <a:latin typeface="黑体" pitchFamily="2" charset="-122"/>
                <a:ea typeface="黑体" pitchFamily="2" charset="-122"/>
              </a:rPr>
              <a:t>向到人生规划</a:t>
            </a:r>
            <a:endParaRPr lang="en-GB" sz="1100" b="1" dirty="0">
              <a:solidFill>
                <a:srgbClr val="000099"/>
              </a:solidFill>
              <a:latin typeface="黑体" pitchFamily="2" charset="-122"/>
              <a:ea typeface="黑体" pitchFamily="2" charset="-122"/>
            </a:endParaRPr>
          </a:p>
        </p:txBody>
      </p:sp>
      <p:sp>
        <p:nvSpPr>
          <p:cNvPr id="37" name="Rectangle 2"/>
          <p:cNvSpPr txBox="1">
            <a:spLocks noChangeArrowheads="1"/>
          </p:cNvSpPr>
          <p:nvPr/>
        </p:nvSpPr>
        <p:spPr bwMode="auto">
          <a:xfrm>
            <a:off x="1051560" y="332656"/>
            <a:ext cx="8388350" cy="914400"/>
          </a:xfrm>
          <a:prstGeom prst="rect">
            <a:avLst/>
          </a:prstGeom>
          <a:noFill/>
          <a:ln w="9525">
            <a:noFill/>
            <a:miter lim="800000"/>
            <a:headEnd/>
            <a:tailEnd/>
          </a:ln>
        </p:spPr>
        <p:txBody>
          <a:bodyPr/>
          <a:lstStyle/>
          <a:p>
            <a:r>
              <a:rPr lang="en-US" altLang="zh-CN" sz="2800" b="1" dirty="0">
                <a:solidFill>
                  <a:srgbClr val="000099"/>
                </a:solidFill>
              </a:rPr>
              <a:t>Five-Star Education Model </a:t>
            </a:r>
          </a:p>
          <a:p>
            <a:r>
              <a:rPr lang="zh-CN" altLang="en-US" sz="2800" b="1" dirty="0">
                <a:solidFill>
                  <a:srgbClr val="000099"/>
                </a:solidFill>
                <a:ea typeface="黑体" pitchFamily="2" charset="-122"/>
              </a:rPr>
              <a:t>创新型“五星育人模式”</a:t>
            </a:r>
          </a:p>
        </p:txBody>
      </p:sp>
    </p:spTree>
    <p:extLst>
      <p:ext uri="{BB962C8B-B14F-4D97-AF65-F5344CB8AC3E}">
        <p14:creationId xmlns:p14="http://schemas.microsoft.com/office/powerpoint/2010/main" val="181198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additive="base">
                                        <p:cTn id="76" dur="500" fill="hold"/>
                                        <p:tgtEl>
                                          <p:spTgt spid="36"/>
                                        </p:tgtEl>
                                        <p:attrNameLst>
                                          <p:attrName>ppt_x</p:attrName>
                                        </p:attrNameLst>
                                      </p:cBhvr>
                                      <p:tavLst>
                                        <p:tav tm="0">
                                          <p:val>
                                            <p:strVal val="#ppt_x"/>
                                          </p:val>
                                        </p:tav>
                                        <p:tav tm="100000">
                                          <p:val>
                                            <p:strVal val="#ppt_x"/>
                                          </p:val>
                                        </p:tav>
                                      </p:tavLst>
                                    </p:anim>
                                    <p:anim calcmode="lin" valueType="num">
                                      <p:cBhvr additive="base">
                                        <p:cTn id="7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P spid="6" grpId="0" animBg="1"/>
      <p:bldP spid="7" grpId="0" animBg="1"/>
      <p:bldP spid="8" grpId="0"/>
      <p:bldP spid="15" grpId="0" animBg="1"/>
      <p:bldP spid="17" grpId="0"/>
      <p:bldP spid="18" grpId="0" animBg="1"/>
      <p:bldP spid="22" grpId="0" animBg="1"/>
      <p:bldP spid="24" grpId="0" animBg="1"/>
      <p:bldP spid="27" grpId="0"/>
      <p:bldP spid="28" grpId="0"/>
      <p:bldP spid="29" grpId="0"/>
      <p:bldP spid="33" grpId="0" animBg="1"/>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893" y="215726"/>
            <a:ext cx="7413625" cy="914400"/>
          </a:xfrm>
        </p:spPr>
        <p:txBody>
          <a:bodyPr/>
          <a:lstStyle/>
          <a:p>
            <a:r>
              <a:rPr lang="en-US" sz="2800" dirty="0" smtClean="0"/>
              <a:t>Application Enterprise Architecture</a:t>
            </a:r>
            <a:endParaRPr lang="en-US" sz="2800" dirty="0"/>
          </a:p>
        </p:txBody>
      </p:sp>
      <p:sp>
        <p:nvSpPr>
          <p:cNvPr id="92" name="Rectangle 91"/>
          <p:cNvSpPr/>
          <p:nvPr/>
        </p:nvSpPr>
        <p:spPr>
          <a:xfrm>
            <a:off x="1043605" y="869776"/>
            <a:ext cx="7924800" cy="5334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ea typeface="+mn-ea"/>
                <a:cs typeface="+mn-cs"/>
              </a:rPr>
              <a:t>XJTLU University Portal(Web 2.0)</a:t>
            </a:r>
          </a:p>
        </p:txBody>
      </p:sp>
      <p:sp>
        <p:nvSpPr>
          <p:cNvPr id="93" name="Rectangle 92"/>
          <p:cNvSpPr/>
          <p:nvPr/>
        </p:nvSpPr>
        <p:spPr>
          <a:xfrm>
            <a:off x="35493" y="31576"/>
            <a:ext cx="1008112" cy="6781800"/>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96" name="Rectangle 95"/>
          <p:cNvSpPr/>
          <p:nvPr/>
        </p:nvSpPr>
        <p:spPr>
          <a:xfrm>
            <a:off x="1043605" y="4451176"/>
            <a:ext cx="7924800" cy="99060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a:ea typeface="+mn-ea"/>
              <a:cs typeface="+mn-cs"/>
            </a:endParaRPr>
          </a:p>
        </p:txBody>
      </p:sp>
      <p:sp>
        <p:nvSpPr>
          <p:cNvPr id="98" name="Rectangle 97"/>
          <p:cNvSpPr/>
          <p:nvPr/>
        </p:nvSpPr>
        <p:spPr>
          <a:xfrm>
            <a:off x="1043606" y="5594176"/>
            <a:ext cx="7924799" cy="12192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80" name="Group 179"/>
          <p:cNvGrpSpPr/>
          <p:nvPr/>
        </p:nvGrpSpPr>
        <p:grpSpPr>
          <a:xfrm>
            <a:off x="1043605" y="31576"/>
            <a:ext cx="7924800" cy="871954"/>
            <a:chOff x="899592" y="76200"/>
            <a:chExt cx="7924800" cy="871954"/>
          </a:xfrm>
        </p:grpSpPr>
        <p:sp>
          <p:nvSpPr>
            <p:cNvPr id="95" name="Rectangle 94"/>
            <p:cNvSpPr/>
            <p:nvPr/>
          </p:nvSpPr>
          <p:spPr>
            <a:xfrm>
              <a:off x="899592" y="76200"/>
              <a:ext cx="7924800" cy="83820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99" name="TextBox 98"/>
            <p:cNvSpPr txBox="1"/>
            <p:nvPr/>
          </p:nvSpPr>
          <p:spPr>
            <a:xfrm>
              <a:off x="4176192" y="609600"/>
              <a:ext cx="1467209" cy="338554"/>
            </a:xfrm>
            <a:prstGeom prst="rect">
              <a:avLst/>
            </a:prstGeom>
            <a:noFill/>
          </p:spPr>
          <p:txBody>
            <a:bodyPr wrap="square" rtlCol="0">
              <a:spAutoFit/>
            </a:bodyPr>
            <a:lstStyle/>
            <a:p>
              <a:pPr eaLnBrk="1" fontAlgn="auto" hangingPunct="1">
                <a:spcBef>
                  <a:spcPts val="0"/>
                </a:spcBef>
                <a:spcAft>
                  <a:spcPts val="0"/>
                </a:spcAft>
              </a:pPr>
              <a:r>
                <a:rPr lang="en-US" sz="1600" b="1" dirty="0" smtClean="0">
                  <a:solidFill>
                    <a:prstClr val="black"/>
                  </a:solidFill>
                  <a:latin typeface="Calibri"/>
                  <a:ea typeface="+mn-ea"/>
                </a:rPr>
                <a:t>Access Layer</a:t>
              </a:r>
              <a:endParaRPr lang="en-US" sz="1600" b="1" dirty="0">
                <a:solidFill>
                  <a:prstClr val="black"/>
                </a:solidFill>
                <a:latin typeface="Calibri"/>
                <a:ea typeface="+mn-ea"/>
              </a:endParaRPr>
            </a:p>
          </p:txBody>
        </p:sp>
      </p:grpSp>
      <p:sp>
        <p:nvSpPr>
          <p:cNvPr id="100" name="Rectangle 99"/>
          <p:cNvSpPr/>
          <p:nvPr/>
        </p:nvSpPr>
        <p:spPr>
          <a:xfrm>
            <a:off x="1081705" y="107776"/>
            <a:ext cx="1504950" cy="413266"/>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Desktop</a:t>
            </a:r>
          </a:p>
        </p:txBody>
      </p:sp>
      <p:sp>
        <p:nvSpPr>
          <p:cNvPr id="101" name="Rectangle 100"/>
          <p:cNvSpPr/>
          <p:nvPr/>
        </p:nvSpPr>
        <p:spPr>
          <a:xfrm>
            <a:off x="2624755" y="107776"/>
            <a:ext cx="1847850" cy="413266"/>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Mobile terminal</a:t>
            </a:r>
          </a:p>
        </p:txBody>
      </p:sp>
      <p:sp>
        <p:nvSpPr>
          <p:cNvPr id="102" name="Rounded Rectangle 101"/>
          <p:cNvSpPr/>
          <p:nvPr/>
        </p:nvSpPr>
        <p:spPr>
          <a:xfrm>
            <a:off x="6720505" y="118760"/>
            <a:ext cx="952500" cy="206633"/>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Staff</a:t>
            </a:r>
          </a:p>
        </p:txBody>
      </p:sp>
      <p:sp>
        <p:nvSpPr>
          <p:cNvPr id="103" name="Rounded Rectangle 102"/>
          <p:cNvSpPr/>
          <p:nvPr/>
        </p:nvSpPr>
        <p:spPr>
          <a:xfrm>
            <a:off x="7749205" y="434543"/>
            <a:ext cx="952500" cy="206633"/>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Alumni</a:t>
            </a:r>
          </a:p>
        </p:txBody>
      </p:sp>
      <p:sp>
        <p:nvSpPr>
          <p:cNvPr id="104" name="Rounded Rectangle 103"/>
          <p:cNvSpPr/>
          <p:nvPr/>
        </p:nvSpPr>
        <p:spPr>
          <a:xfrm>
            <a:off x="6720505" y="434543"/>
            <a:ext cx="952500" cy="206633"/>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Public</a:t>
            </a:r>
          </a:p>
        </p:txBody>
      </p:sp>
      <p:sp>
        <p:nvSpPr>
          <p:cNvPr id="105" name="Rounded Rectangle 104"/>
          <p:cNvSpPr/>
          <p:nvPr/>
        </p:nvSpPr>
        <p:spPr>
          <a:xfrm>
            <a:off x="7730155" y="118760"/>
            <a:ext cx="952500" cy="206633"/>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Student</a:t>
            </a:r>
          </a:p>
        </p:txBody>
      </p:sp>
      <p:sp>
        <p:nvSpPr>
          <p:cNvPr id="106" name="Rounded Rectangle 105"/>
          <p:cNvSpPr/>
          <p:nvPr/>
        </p:nvSpPr>
        <p:spPr>
          <a:xfrm>
            <a:off x="2796205" y="3460576"/>
            <a:ext cx="1219200"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Authority</a:t>
            </a:r>
          </a:p>
        </p:txBody>
      </p:sp>
      <p:sp>
        <p:nvSpPr>
          <p:cNvPr id="107" name="Rounded Rectangle 106"/>
          <p:cNvSpPr/>
          <p:nvPr/>
        </p:nvSpPr>
        <p:spPr>
          <a:xfrm>
            <a:off x="1043605" y="3460576"/>
            <a:ext cx="1752600"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Authentication</a:t>
            </a:r>
          </a:p>
        </p:txBody>
      </p:sp>
      <p:sp>
        <p:nvSpPr>
          <p:cNvPr id="108" name="Rounded Rectangle 107"/>
          <p:cNvSpPr/>
          <p:nvPr/>
        </p:nvSpPr>
        <p:spPr>
          <a:xfrm>
            <a:off x="4015405" y="3460576"/>
            <a:ext cx="1326023"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Log &amp; Audit</a:t>
            </a:r>
          </a:p>
        </p:txBody>
      </p:sp>
      <p:sp>
        <p:nvSpPr>
          <p:cNvPr id="109" name="Rounded Rectangle 108"/>
          <p:cNvSpPr/>
          <p:nvPr/>
        </p:nvSpPr>
        <p:spPr>
          <a:xfrm>
            <a:off x="5343565" y="3460576"/>
            <a:ext cx="1326023"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Info Publish</a:t>
            </a:r>
          </a:p>
        </p:txBody>
      </p:sp>
      <p:sp>
        <p:nvSpPr>
          <p:cNvPr id="110" name="Rounded Rectangle 109"/>
          <p:cNvSpPr/>
          <p:nvPr/>
        </p:nvSpPr>
        <p:spPr>
          <a:xfrm>
            <a:off x="6669589" y="3460576"/>
            <a:ext cx="1060566"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Schedule</a:t>
            </a:r>
          </a:p>
        </p:txBody>
      </p:sp>
      <p:sp>
        <p:nvSpPr>
          <p:cNvPr id="111" name="Rounded Rectangle 110"/>
          <p:cNvSpPr/>
          <p:nvPr/>
        </p:nvSpPr>
        <p:spPr>
          <a:xfrm>
            <a:off x="7749205" y="3460576"/>
            <a:ext cx="1184392"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Document</a:t>
            </a:r>
          </a:p>
        </p:txBody>
      </p:sp>
      <p:sp>
        <p:nvSpPr>
          <p:cNvPr id="112" name="Rounded Rectangle 111"/>
          <p:cNvSpPr/>
          <p:nvPr/>
        </p:nvSpPr>
        <p:spPr>
          <a:xfrm>
            <a:off x="1043605" y="3768581"/>
            <a:ext cx="1752600"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Instant Message</a:t>
            </a:r>
          </a:p>
        </p:txBody>
      </p:sp>
      <p:sp>
        <p:nvSpPr>
          <p:cNvPr id="113" name="Rounded Rectangle 112"/>
          <p:cNvSpPr/>
          <p:nvPr/>
        </p:nvSpPr>
        <p:spPr>
          <a:xfrm>
            <a:off x="2796205" y="3768581"/>
            <a:ext cx="1219200"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Workflow</a:t>
            </a:r>
          </a:p>
        </p:txBody>
      </p:sp>
      <p:sp>
        <p:nvSpPr>
          <p:cNvPr id="114" name="Rounded Rectangle 113"/>
          <p:cNvSpPr/>
          <p:nvPr/>
        </p:nvSpPr>
        <p:spPr>
          <a:xfrm>
            <a:off x="4015405" y="3765376"/>
            <a:ext cx="1326023"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Archive</a:t>
            </a:r>
          </a:p>
        </p:txBody>
      </p:sp>
      <p:sp>
        <p:nvSpPr>
          <p:cNvPr id="115" name="Rounded Rectangle 114"/>
          <p:cNvSpPr/>
          <p:nvPr/>
        </p:nvSpPr>
        <p:spPr>
          <a:xfrm>
            <a:off x="5343565" y="3765376"/>
            <a:ext cx="1326023"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Report</a:t>
            </a:r>
          </a:p>
        </p:txBody>
      </p:sp>
      <p:sp>
        <p:nvSpPr>
          <p:cNvPr id="116" name="Rounded Rectangle 115"/>
          <p:cNvSpPr/>
          <p:nvPr/>
        </p:nvSpPr>
        <p:spPr>
          <a:xfrm>
            <a:off x="6669589" y="3765376"/>
            <a:ext cx="1060566"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Search</a:t>
            </a:r>
          </a:p>
        </p:txBody>
      </p:sp>
      <p:sp>
        <p:nvSpPr>
          <p:cNvPr id="117" name="Rounded Rectangle 116"/>
          <p:cNvSpPr/>
          <p:nvPr/>
        </p:nvSpPr>
        <p:spPr>
          <a:xfrm>
            <a:off x="7749205" y="3765376"/>
            <a:ext cx="1184392" cy="304800"/>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a:t>
            </a:r>
          </a:p>
        </p:txBody>
      </p:sp>
      <p:grpSp>
        <p:nvGrpSpPr>
          <p:cNvPr id="181" name="Group 180"/>
          <p:cNvGrpSpPr/>
          <p:nvPr/>
        </p:nvGrpSpPr>
        <p:grpSpPr>
          <a:xfrm>
            <a:off x="1119805" y="1928029"/>
            <a:ext cx="2000546" cy="1447800"/>
            <a:chOff x="975792" y="1972653"/>
            <a:chExt cx="2000546" cy="1447800"/>
          </a:xfrm>
        </p:grpSpPr>
        <p:sp>
          <p:nvSpPr>
            <p:cNvPr id="118" name="Rounded Rectangle 117"/>
            <p:cNvSpPr/>
            <p:nvPr/>
          </p:nvSpPr>
          <p:spPr>
            <a:xfrm>
              <a:off x="975792" y="1972653"/>
              <a:ext cx="1943100" cy="1447800"/>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a:ea typeface="+mn-ea"/>
                <a:cs typeface="+mn-cs"/>
              </a:endParaRPr>
            </a:p>
          </p:txBody>
        </p:sp>
        <p:sp>
          <p:nvSpPr>
            <p:cNvPr id="121" name="TextBox 120"/>
            <p:cNvSpPr txBox="1"/>
            <p:nvPr/>
          </p:nvSpPr>
          <p:spPr>
            <a:xfrm>
              <a:off x="1051992" y="1984321"/>
              <a:ext cx="1924346" cy="276999"/>
            </a:xfrm>
            <a:prstGeom prst="rect">
              <a:avLst/>
            </a:prstGeom>
            <a:noFill/>
          </p:spPr>
          <p:txBody>
            <a:bodyPr wrap="square" rtlCol="0">
              <a:spAutoFit/>
            </a:bodyPr>
            <a:lstStyle/>
            <a:p>
              <a:pPr eaLnBrk="1" fontAlgn="auto" hangingPunct="1">
                <a:spcBef>
                  <a:spcPts val="0"/>
                </a:spcBef>
                <a:spcAft>
                  <a:spcPts val="0"/>
                </a:spcAft>
              </a:pPr>
              <a:r>
                <a:rPr lang="en-US" sz="1200" b="1" dirty="0" smtClean="0">
                  <a:solidFill>
                    <a:prstClr val="black"/>
                  </a:solidFill>
                  <a:latin typeface="Calibri"/>
                  <a:ea typeface="+mn-ea"/>
                </a:rPr>
                <a:t>Learning and Teaching</a:t>
              </a:r>
              <a:endParaRPr lang="en-US" sz="1200" b="1" dirty="0">
                <a:solidFill>
                  <a:prstClr val="black"/>
                </a:solidFill>
                <a:latin typeface="Calibri"/>
                <a:ea typeface="+mn-ea"/>
              </a:endParaRPr>
            </a:p>
          </p:txBody>
        </p:sp>
      </p:grpSp>
      <p:grpSp>
        <p:nvGrpSpPr>
          <p:cNvPr id="182" name="Group 181"/>
          <p:cNvGrpSpPr/>
          <p:nvPr/>
        </p:nvGrpSpPr>
        <p:grpSpPr>
          <a:xfrm>
            <a:off x="3062905" y="1928029"/>
            <a:ext cx="1943100" cy="1447800"/>
            <a:chOff x="2918892" y="1972653"/>
            <a:chExt cx="1943100" cy="1447800"/>
          </a:xfrm>
        </p:grpSpPr>
        <p:sp>
          <p:nvSpPr>
            <p:cNvPr id="119" name="Rounded Rectangle 118"/>
            <p:cNvSpPr/>
            <p:nvPr/>
          </p:nvSpPr>
          <p:spPr>
            <a:xfrm>
              <a:off x="2918892" y="1972653"/>
              <a:ext cx="1943100" cy="1447800"/>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a:ea typeface="+mn-ea"/>
                <a:cs typeface="+mn-cs"/>
              </a:endParaRPr>
            </a:p>
          </p:txBody>
        </p:sp>
        <p:sp>
          <p:nvSpPr>
            <p:cNvPr id="122" name="TextBox 121"/>
            <p:cNvSpPr txBox="1"/>
            <p:nvPr/>
          </p:nvSpPr>
          <p:spPr>
            <a:xfrm>
              <a:off x="2956992" y="1984321"/>
              <a:ext cx="1573317" cy="276999"/>
            </a:xfrm>
            <a:prstGeom prst="rect">
              <a:avLst/>
            </a:prstGeom>
            <a:noFill/>
          </p:spPr>
          <p:txBody>
            <a:bodyPr wrap="square" rtlCol="0">
              <a:spAutoFit/>
            </a:bodyPr>
            <a:lstStyle/>
            <a:p>
              <a:pPr eaLnBrk="1" fontAlgn="auto" hangingPunct="1">
                <a:spcBef>
                  <a:spcPts val="0"/>
                </a:spcBef>
                <a:spcAft>
                  <a:spcPts val="0"/>
                </a:spcAft>
              </a:pPr>
              <a:r>
                <a:rPr lang="en-US" sz="1200" b="1" dirty="0" smtClean="0">
                  <a:solidFill>
                    <a:prstClr val="black"/>
                  </a:solidFill>
                  <a:latin typeface="Calibri"/>
                  <a:ea typeface="+mn-ea"/>
                </a:rPr>
                <a:t>Business Service</a:t>
              </a:r>
              <a:endParaRPr lang="en-US" sz="1200" b="1" dirty="0">
                <a:solidFill>
                  <a:prstClr val="black"/>
                </a:solidFill>
                <a:latin typeface="Calibri"/>
                <a:ea typeface="+mn-ea"/>
              </a:endParaRPr>
            </a:p>
          </p:txBody>
        </p:sp>
      </p:grpSp>
      <p:grpSp>
        <p:nvGrpSpPr>
          <p:cNvPr id="183" name="Group 182"/>
          <p:cNvGrpSpPr/>
          <p:nvPr/>
        </p:nvGrpSpPr>
        <p:grpSpPr>
          <a:xfrm>
            <a:off x="5006005" y="1928029"/>
            <a:ext cx="1943100" cy="1447800"/>
            <a:chOff x="4861992" y="1972653"/>
            <a:chExt cx="1943100" cy="1447800"/>
          </a:xfrm>
        </p:grpSpPr>
        <p:sp>
          <p:nvSpPr>
            <p:cNvPr id="120" name="Rounded Rectangle 119"/>
            <p:cNvSpPr/>
            <p:nvPr/>
          </p:nvSpPr>
          <p:spPr>
            <a:xfrm>
              <a:off x="4861992" y="1972653"/>
              <a:ext cx="1943100" cy="1447800"/>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a:ea typeface="+mn-ea"/>
                <a:cs typeface="+mn-cs"/>
              </a:endParaRPr>
            </a:p>
          </p:txBody>
        </p:sp>
        <p:sp>
          <p:nvSpPr>
            <p:cNvPr id="123" name="TextBox 122"/>
            <p:cNvSpPr txBox="1"/>
            <p:nvPr/>
          </p:nvSpPr>
          <p:spPr>
            <a:xfrm>
              <a:off x="4861992" y="1984321"/>
              <a:ext cx="913808" cy="276999"/>
            </a:xfrm>
            <a:prstGeom prst="rect">
              <a:avLst/>
            </a:prstGeom>
            <a:noFill/>
          </p:spPr>
          <p:txBody>
            <a:bodyPr wrap="square" rtlCol="0">
              <a:spAutoFit/>
            </a:bodyPr>
            <a:lstStyle/>
            <a:p>
              <a:pPr eaLnBrk="1" fontAlgn="auto" hangingPunct="1">
                <a:spcBef>
                  <a:spcPts val="0"/>
                </a:spcBef>
                <a:spcAft>
                  <a:spcPts val="0"/>
                </a:spcAft>
              </a:pPr>
              <a:r>
                <a:rPr lang="en-US" sz="1200" b="1" dirty="0" smtClean="0">
                  <a:solidFill>
                    <a:prstClr val="black"/>
                  </a:solidFill>
                  <a:latin typeface="Calibri"/>
                  <a:ea typeface="+mn-ea"/>
                </a:rPr>
                <a:t>Library</a:t>
              </a:r>
              <a:endParaRPr lang="en-US" sz="1200" b="1" dirty="0">
                <a:solidFill>
                  <a:prstClr val="black"/>
                </a:solidFill>
                <a:latin typeface="Calibri"/>
                <a:ea typeface="+mn-ea"/>
              </a:endParaRPr>
            </a:p>
          </p:txBody>
        </p:sp>
      </p:grpSp>
      <p:sp>
        <p:nvSpPr>
          <p:cNvPr id="124" name="Rounded Rectangle 123"/>
          <p:cNvSpPr/>
          <p:nvPr/>
        </p:nvSpPr>
        <p:spPr>
          <a:xfrm rot="5400000">
            <a:off x="1456871" y="2654642"/>
            <a:ext cx="1078468" cy="381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Virtual Learning (ICE)</a:t>
            </a:r>
          </a:p>
        </p:txBody>
      </p:sp>
      <p:sp>
        <p:nvSpPr>
          <p:cNvPr id="125" name="Rounded Rectangle 124"/>
          <p:cNvSpPr/>
          <p:nvPr/>
        </p:nvSpPr>
        <p:spPr>
          <a:xfrm rot="5400000">
            <a:off x="1157905" y="2730843"/>
            <a:ext cx="1066800" cy="228599"/>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Timetable</a:t>
            </a:r>
          </a:p>
        </p:txBody>
      </p:sp>
      <p:sp>
        <p:nvSpPr>
          <p:cNvPr id="126" name="Rounded Rectangle 125"/>
          <p:cNvSpPr/>
          <p:nvPr/>
        </p:nvSpPr>
        <p:spPr>
          <a:xfrm rot="5400000">
            <a:off x="885372" y="2692742"/>
            <a:ext cx="1078466" cy="3048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Student Record System(SITS)</a:t>
            </a:r>
          </a:p>
        </p:txBody>
      </p:sp>
      <p:sp>
        <p:nvSpPr>
          <p:cNvPr id="127" name="Rounded Rectangle 126"/>
          <p:cNvSpPr/>
          <p:nvPr/>
        </p:nvSpPr>
        <p:spPr>
          <a:xfrm rot="5400000">
            <a:off x="5132533" y="2586389"/>
            <a:ext cx="1064084" cy="514796"/>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 E-Book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a:t>
            </a:r>
            <a:r>
              <a:rPr kumimoji="0" lang="en-US" sz="900" b="0" i="0" u="none" strike="noStrike" kern="0" cap="none" spc="0" normalizeH="0" baseline="0" noProof="0" dirty="0" err="1" smtClean="0">
                <a:ln>
                  <a:noFill/>
                </a:ln>
                <a:solidFill>
                  <a:prstClr val="white"/>
                </a:solidFill>
                <a:effectLst/>
                <a:uLnTx/>
                <a:uFillTx/>
                <a:latin typeface="Calibri"/>
                <a:ea typeface="+mn-ea"/>
                <a:cs typeface="+mn-cs"/>
              </a:rPr>
              <a:t>CxStar</a:t>
            </a:r>
            <a:endParaRPr kumimoji="0" lang="en-US" sz="900" b="0" i="0" u="none" strike="noStrike" kern="0" cap="none" spc="0" normalizeH="0" baseline="0" noProof="0" dirty="0" smtClean="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a:t>
            </a:r>
            <a:r>
              <a:rPr kumimoji="0" lang="en-US" sz="900" b="0" i="0" u="none" strike="noStrike" kern="0" cap="none" spc="0" normalizeH="0" baseline="0" noProof="0" dirty="0" err="1" smtClean="0">
                <a:ln>
                  <a:noFill/>
                </a:ln>
                <a:solidFill>
                  <a:prstClr val="white"/>
                </a:solidFill>
                <a:effectLst/>
                <a:uLnTx/>
                <a:uFillTx/>
                <a:latin typeface="Calibri"/>
                <a:ea typeface="+mn-ea"/>
                <a:cs typeface="+mn-cs"/>
              </a:rPr>
              <a:t>Chaoxing</a:t>
            </a:r>
            <a:r>
              <a:rPr kumimoji="0" lang="en-US" sz="900" b="0" i="0" u="none" strike="noStrike" kern="0" cap="none" spc="0" normalizeH="0" baseline="0" noProof="0" dirty="0" smtClean="0">
                <a:ln>
                  <a:noFill/>
                </a:ln>
                <a:solidFill>
                  <a:prstClr val="white"/>
                </a:solidFill>
                <a:effectLst/>
                <a:uLnTx/>
                <a:uFillTx/>
                <a:latin typeface="Calibri"/>
                <a:ea typeface="+mn-ea"/>
                <a:cs typeface="+mn-cs"/>
              </a:rPr>
              <a:t>)</a:t>
            </a:r>
          </a:p>
        </p:txBody>
      </p:sp>
      <p:sp>
        <p:nvSpPr>
          <p:cNvPr id="128" name="Rounded Rectangle 127"/>
          <p:cNvSpPr/>
          <p:nvPr/>
        </p:nvSpPr>
        <p:spPr>
          <a:xfrm rot="5400000">
            <a:off x="4777375" y="2766199"/>
            <a:ext cx="1064084" cy="155176"/>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Textbook</a:t>
            </a:r>
          </a:p>
        </p:txBody>
      </p:sp>
      <p:sp>
        <p:nvSpPr>
          <p:cNvPr id="129" name="Rounded Rectangle 128"/>
          <p:cNvSpPr/>
          <p:nvPr/>
        </p:nvSpPr>
        <p:spPr>
          <a:xfrm rot="5400000">
            <a:off x="4629213" y="2767587"/>
            <a:ext cx="1064084" cy="1524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prstClr val="white"/>
                </a:solidFill>
                <a:effectLst/>
                <a:uLnTx/>
                <a:uFillTx/>
                <a:latin typeface="Calibri"/>
                <a:ea typeface="+mn-ea"/>
                <a:cs typeface="+mn-cs"/>
              </a:rPr>
              <a:t>Huiwen</a:t>
            </a:r>
            <a:endParaRPr kumimoji="0" lang="en-US" sz="9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30" name="Rounded Rectangle 129"/>
          <p:cNvSpPr/>
          <p:nvPr/>
        </p:nvSpPr>
        <p:spPr>
          <a:xfrm rot="5400000">
            <a:off x="5831606" y="2695660"/>
            <a:ext cx="1072629" cy="3048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Digital Library</a:t>
            </a:r>
          </a:p>
        </p:txBody>
      </p:sp>
      <p:sp>
        <p:nvSpPr>
          <p:cNvPr id="131" name="Rounded Rectangle 130"/>
          <p:cNvSpPr/>
          <p:nvPr/>
        </p:nvSpPr>
        <p:spPr>
          <a:xfrm rot="5400000">
            <a:off x="5536705" y="2691387"/>
            <a:ext cx="1064084" cy="3048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Dissertation submit</a:t>
            </a:r>
          </a:p>
        </p:txBody>
      </p:sp>
      <p:sp>
        <p:nvSpPr>
          <p:cNvPr id="132" name="Cube 131"/>
          <p:cNvSpPr/>
          <p:nvPr/>
        </p:nvSpPr>
        <p:spPr>
          <a:xfrm>
            <a:off x="35493" y="1226234"/>
            <a:ext cx="1008112" cy="481742"/>
          </a:xfrm>
          <a:prstGeom prst="cub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ea typeface="+mn-ea"/>
                <a:cs typeface="+mn-cs"/>
              </a:rPr>
              <a:t>Information Portal</a:t>
            </a:r>
          </a:p>
        </p:txBody>
      </p:sp>
      <p:sp>
        <p:nvSpPr>
          <p:cNvPr id="133" name="Cube 132"/>
          <p:cNvSpPr/>
          <p:nvPr/>
        </p:nvSpPr>
        <p:spPr>
          <a:xfrm>
            <a:off x="35493" y="2546176"/>
            <a:ext cx="1008112" cy="481742"/>
          </a:xfrm>
          <a:prstGeom prst="cub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ea typeface="+mn-ea"/>
                <a:cs typeface="+mn-cs"/>
              </a:rPr>
              <a:t>Business Application</a:t>
            </a:r>
          </a:p>
        </p:txBody>
      </p:sp>
      <p:sp>
        <p:nvSpPr>
          <p:cNvPr id="134" name="Cube 133"/>
          <p:cNvSpPr/>
          <p:nvPr/>
        </p:nvSpPr>
        <p:spPr>
          <a:xfrm>
            <a:off x="35493" y="3664634"/>
            <a:ext cx="1008112" cy="481742"/>
          </a:xfrm>
          <a:prstGeom prst="cub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ea typeface="+mn-ea"/>
                <a:cs typeface="+mn-cs"/>
              </a:rPr>
              <a:t>Supporting Platform</a:t>
            </a:r>
          </a:p>
        </p:txBody>
      </p:sp>
      <p:sp>
        <p:nvSpPr>
          <p:cNvPr id="135" name="Cube 134"/>
          <p:cNvSpPr/>
          <p:nvPr/>
        </p:nvSpPr>
        <p:spPr>
          <a:xfrm>
            <a:off x="35493" y="4655234"/>
            <a:ext cx="1008112" cy="481742"/>
          </a:xfrm>
          <a:prstGeom prst="cub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ea typeface="+mn-ea"/>
                <a:cs typeface="+mn-cs"/>
              </a:rPr>
              <a:t>Fundamental Service</a:t>
            </a:r>
          </a:p>
        </p:txBody>
      </p:sp>
      <p:sp>
        <p:nvSpPr>
          <p:cNvPr id="136" name="Cube 135"/>
          <p:cNvSpPr/>
          <p:nvPr/>
        </p:nvSpPr>
        <p:spPr>
          <a:xfrm>
            <a:off x="35493" y="5975176"/>
            <a:ext cx="1046212" cy="481742"/>
          </a:xfrm>
          <a:prstGeom prst="cube">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ea typeface="+mn-ea"/>
                <a:cs typeface="+mn-cs"/>
              </a:rPr>
              <a:t>Infrastructure</a:t>
            </a:r>
          </a:p>
        </p:txBody>
      </p:sp>
      <p:sp>
        <p:nvSpPr>
          <p:cNvPr id="137" name="Rectangle 136"/>
          <p:cNvSpPr/>
          <p:nvPr/>
        </p:nvSpPr>
        <p:spPr>
          <a:xfrm>
            <a:off x="1043606" y="1403176"/>
            <a:ext cx="7924799" cy="4572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Rounded Rectangle 137"/>
          <p:cNvSpPr/>
          <p:nvPr/>
        </p:nvSpPr>
        <p:spPr>
          <a:xfrm>
            <a:off x="2872405" y="1483648"/>
            <a:ext cx="1546787" cy="262428"/>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Student Portal</a:t>
            </a:r>
          </a:p>
        </p:txBody>
      </p:sp>
      <p:sp>
        <p:nvSpPr>
          <p:cNvPr id="139" name="Rounded Rectangle 138"/>
          <p:cNvSpPr/>
          <p:nvPr/>
        </p:nvSpPr>
        <p:spPr>
          <a:xfrm>
            <a:off x="4548806" y="1479376"/>
            <a:ext cx="1295400" cy="264385"/>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Staff Portal</a:t>
            </a:r>
          </a:p>
        </p:txBody>
      </p:sp>
      <p:sp>
        <p:nvSpPr>
          <p:cNvPr id="140" name="Rounded Rectangle 139"/>
          <p:cNvSpPr/>
          <p:nvPr/>
        </p:nvSpPr>
        <p:spPr>
          <a:xfrm>
            <a:off x="1119806" y="1479376"/>
            <a:ext cx="1622988" cy="26670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Official Website</a:t>
            </a:r>
          </a:p>
        </p:txBody>
      </p:sp>
      <p:sp>
        <p:nvSpPr>
          <p:cNvPr id="141" name="Rounded Rectangle 140"/>
          <p:cNvSpPr/>
          <p:nvPr/>
        </p:nvSpPr>
        <p:spPr>
          <a:xfrm>
            <a:off x="7812360" y="1479376"/>
            <a:ext cx="851642" cy="26670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a:t>
            </a:r>
          </a:p>
        </p:txBody>
      </p:sp>
      <p:sp>
        <p:nvSpPr>
          <p:cNvPr id="142" name="Rounded Rectangle 141"/>
          <p:cNvSpPr/>
          <p:nvPr/>
        </p:nvSpPr>
        <p:spPr>
          <a:xfrm rot="5400000">
            <a:off x="3985783" y="2745155"/>
            <a:ext cx="1072631" cy="205812"/>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a:t>
            </a:r>
          </a:p>
        </p:txBody>
      </p:sp>
      <p:sp>
        <p:nvSpPr>
          <p:cNvPr id="143" name="Rounded Rectangle 142"/>
          <p:cNvSpPr/>
          <p:nvPr/>
        </p:nvSpPr>
        <p:spPr>
          <a:xfrm rot="5400000">
            <a:off x="6081284" y="2745156"/>
            <a:ext cx="1072629" cy="20581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a:t>
            </a:r>
          </a:p>
        </p:txBody>
      </p:sp>
      <p:sp>
        <p:nvSpPr>
          <p:cNvPr id="144" name="Rounded Rectangle 143"/>
          <p:cNvSpPr/>
          <p:nvPr/>
        </p:nvSpPr>
        <p:spPr>
          <a:xfrm rot="5400000">
            <a:off x="2273885" y="2755946"/>
            <a:ext cx="1070633" cy="178393"/>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a:t>
            </a:r>
          </a:p>
        </p:txBody>
      </p:sp>
      <p:sp>
        <p:nvSpPr>
          <p:cNvPr id="145" name="Rounded Rectangle 144"/>
          <p:cNvSpPr/>
          <p:nvPr/>
        </p:nvSpPr>
        <p:spPr>
          <a:xfrm>
            <a:off x="1043606" y="4070176"/>
            <a:ext cx="7889991" cy="240871"/>
          </a:xfrm>
          <a:prstGeom prst="round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Data Exchange Centre</a:t>
            </a:r>
          </a:p>
        </p:txBody>
      </p:sp>
      <p:sp>
        <p:nvSpPr>
          <p:cNvPr id="146" name="Rounded Rectangle 145"/>
          <p:cNvSpPr/>
          <p:nvPr/>
        </p:nvSpPr>
        <p:spPr>
          <a:xfrm>
            <a:off x="1119805" y="4986712"/>
            <a:ext cx="1622988"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Hardware/OS</a:t>
            </a:r>
          </a:p>
        </p:txBody>
      </p:sp>
      <p:sp>
        <p:nvSpPr>
          <p:cNvPr id="147" name="Rounded Rectangle 146"/>
          <p:cNvSpPr/>
          <p:nvPr/>
        </p:nvSpPr>
        <p:spPr>
          <a:xfrm>
            <a:off x="2796205" y="4986712"/>
            <a:ext cx="1344716"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Data Backup</a:t>
            </a:r>
          </a:p>
        </p:txBody>
      </p:sp>
      <p:sp>
        <p:nvSpPr>
          <p:cNvPr id="148" name="Rounded Rectangle 147"/>
          <p:cNvSpPr/>
          <p:nvPr/>
        </p:nvSpPr>
        <p:spPr>
          <a:xfrm>
            <a:off x="2548558" y="4525239"/>
            <a:ext cx="2152647"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AD Account and Email</a:t>
            </a:r>
          </a:p>
        </p:txBody>
      </p:sp>
      <p:sp>
        <p:nvSpPr>
          <p:cNvPr id="149" name="Rounded Rectangle 148"/>
          <p:cNvSpPr/>
          <p:nvPr/>
        </p:nvSpPr>
        <p:spPr>
          <a:xfrm>
            <a:off x="4213383" y="4986712"/>
            <a:ext cx="1344716"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Anti-Virus</a:t>
            </a:r>
          </a:p>
        </p:txBody>
      </p:sp>
      <p:sp>
        <p:nvSpPr>
          <p:cNvPr id="150" name="Rounded Rectangle 149"/>
          <p:cNvSpPr/>
          <p:nvPr/>
        </p:nvSpPr>
        <p:spPr>
          <a:xfrm>
            <a:off x="1119983" y="4525239"/>
            <a:ext cx="1344716"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File Server</a:t>
            </a:r>
          </a:p>
        </p:txBody>
      </p:sp>
      <p:sp>
        <p:nvSpPr>
          <p:cNvPr id="151" name="Rounded Rectangle 150"/>
          <p:cNvSpPr/>
          <p:nvPr/>
        </p:nvSpPr>
        <p:spPr>
          <a:xfrm>
            <a:off x="5623476" y="4986712"/>
            <a:ext cx="982729"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Firewall</a:t>
            </a:r>
          </a:p>
        </p:txBody>
      </p:sp>
      <p:sp>
        <p:nvSpPr>
          <p:cNvPr id="152" name="Rounded Rectangle 151"/>
          <p:cNvSpPr/>
          <p:nvPr/>
        </p:nvSpPr>
        <p:spPr>
          <a:xfrm>
            <a:off x="4777405" y="4525239"/>
            <a:ext cx="566160"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VPN</a:t>
            </a:r>
          </a:p>
        </p:txBody>
      </p:sp>
      <p:sp>
        <p:nvSpPr>
          <p:cNvPr id="153" name="Rounded Rectangle 152"/>
          <p:cNvSpPr/>
          <p:nvPr/>
        </p:nvSpPr>
        <p:spPr>
          <a:xfrm>
            <a:off x="5387005" y="4525239"/>
            <a:ext cx="566160"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DNS</a:t>
            </a:r>
          </a:p>
        </p:txBody>
      </p:sp>
      <p:sp>
        <p:nvSpPr>
          <p:cNvPr id="154" name="Rounded Rectangle 153"/>
          <p:cNvSpPr/>
          <p:nvPr/>
        </p:nvSpPr>
        <p:spPr>
          <a:xfrm>
            <a:off x="5996605" y="4525239"/>
            <a:ext cx="566160"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FTP</a:t>
            </a:r>
          </a:p>
        </p:txBody>
      </p:sp>
      <p:sp>
        <p:nvSpPr>
          <p:cNvPr id="155" name="Rounded Rectangle 154"/>
          <p:cNvSpPr/>
          <p:nvPr/>
        </p:nvSpPr>
        <p:spPr>
          <a:xfrm>
            <a:off x="6606205" y="4525239"/>
            <a:ext cx="759510"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SMS</a:t>
            </a:r>
          </a:p>
        </p:txBody>
      </p:sp>
      <p:sp>
        <p:nvSpPr>
          <p:cNvPr id="156" name="Rounded Rectangle 155"/>
          <p:cNvSpPr/>
          <p:nvPr/>
        </p:nvSpPr>
        <p:spPr>
          <a:xfrm>
            <a:off x="7444405" y="4525239"/>
            <a:ext cx="1466850"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Phone System</a:t>
            </a:r>
          </a:p>
        </p:txBody>
      </p:sp>
      <p:sp>
        <p:nvSpPr>
          <p:cNvPr id="157" name="Rounded Rectangle 156"/>
          <p:cNvSpPr/>
          <p:nvPr/>
        </p:nvSpPr>
        <p:spPr>
          <a:xfrm>
            <a:off x="6690275" y="4986712"/>
            <a:ext cx="1668529"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Monitor system</a:t>
            </a:r>
          </a:p>
        </p:txBody>
      </p:sp>
      <p:sp>
        <p:nvSpPr>
          <p:cNvPr id="158" name="Rounded Rectangle 157"/>
          <p:cNvSpPr/>
          <p:nvPr/>
        </p:nvSpPr>
        <p:spPr>
          <a:xfrm>
            <a:off x="8390184" y="4986712"/>
            <a:ext cx="534781" cy="304800"/>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a:t>
            </a:r>
          </a:p>
        </p:txBody>
      </p:sp>
      <p:sp>
        <p:nvSpPr>
          <p:cNvPr id="159" name="Cloud 158"/>
          <p:cNvSpPr/>
          <p:nvPr/>
        </p:nvSpPr>
        <p:spPr>
          <a:xfrm>
            <a:off x="1250305" y="5788058"/>
            <a:ext cx="1812600" cy="838200"/>
          </a:xfrm>
          <a:prstGeom prst="cloud">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Software    Resources</a:t>
            </a:r>
          </a:p>
        </p:txBody>
      </p:sp>
      <p:sp>
        <p:nvSpPr>
          <p:cNvPr id="160" name="Cloud 159"/>
          <p:cNvSpPr/>
          <p:nvPr/>
        </p:nvSpPr>
        <p:spPr>
          <a:xfrm>
            <a:off x="3174651" y="5788058"/>
            <a:ext cx="1812600" cy="838200"/>
          </a:xfrm>
          <a:prstGeom prst="cloud">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 Resources</a:t>
            </a:r>
          </a:p>
        </p:txBody>
      </p:sp>
      <p:sp>
        <p:nvSpPr>
          <p:cNvPr id="161" name="Cloud 160"/>
          <p:cNvSpPr/>
          <p:nvPr/>
        </p:nvSpPr>
        <p:spPr>
          <a:xfrm>
            <a:off x="5090304" y="5788058"/>
            <a:ext cx="2582699" cy="838200"/>
          </a:xfrm>
          <a:prstGeom prst="cloud">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Server/Storage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 Resources</a:t>
            </a:r>
          </a:p>
        </p:txBody>
      </p:sp>
      <p:sp>
        <p:nvSpPr>
          <p:cNvPr id="162" name="Cloud 161"/>
          <p:cNvSpPr/>
          <p:nvPr/>
        </p:nvSpPr>
        <p:spPr>
          <a:xfrm>
            <a:off x="7812360" y="5788058"/>
            <a:ext cx="1025588" cy="838200"/>
          </a:xfrm>
          <a:prstGeom prst="cloud">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a:t>
            </a:r>
          </a:p>
        </p:txBody>
      </p:sp>
      <p:sp>
        <p:nvSpPr>
          <p:cNvPr id="163" name="Up Arrow 162"/>
          <p:cNvSpPr/>
          <p:nvPr/>
        </p:nvSpPr>
        <p:spPr>
          <a:xfrm>
            <a:off x="251517" y="1746076"/>
            <a:ext cx="533400" cy="723900"/>
          </a:xfrm>
          <a:prstGeom prst="upArrow">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Up Arrow 163"/>
          <p:cNvSpPr/>
          <p:nvPr/>
        </p:nvSpPr>
        <p:spPr>
          <a:xfrm>
            <a:off x="251517" y="5224748"/>
            <a:ext cx="533400" cy="723900"/>
          </a:xfrm>
          <a:prstGeom prst="upArrow">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Up Arrow 164"/>
          <p:cNvSpPr/>
          <p:nvPr/>
        </p:nvSpPr>
        <p:spPr>
          <a:xfrm>
            <a:off x="251517" y="3174826"/>
            <a:ext cx="533400" cy="361950"/>
          </a:xfrm>
          <a:prstGeom prst="upArrow">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Up Arrow 165"/>
          <p:cNvSpPr/>
          <p:nvPr/>
        </p:nvSpPr>
        <p:spPr>
          <a:xfrm>
            <a:off x="251517" y="4222576"/>
            <a:ext cx="533400" cy="361950"/>
          </a:xfrm>
          <a:prstGeom prst="upArrow">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84" name="Group 183"/>
          <p:cNvGrpSpPr/>
          <p:nvPr/>
        </p:nvGrpSpPr>
        <p:grpSpPr>
          <a:xfrm>
            <a:off x="6949105" y="1928029"/>
            <a:ext cx="1943100" cy="1447800"/>
            <a:chOff x="6805092" y="1972653"/>
            <a:chExt cx="1943100" cy="1447800"/>
          </a:xfrm>
        </p:grpSpPr>
        <p:sp>
          <p:nvSpPr>
            <p:cNvPr id="167" name="Rounded Rectangle 166"/>
            <p:cNvSpPr/>
            <p:nvPr/>
          </p:nvSpPr>
          <p:spPr>
            <a:xfrm>
              <a:off x="6805092" y="1972653"/>
              <a:ext cx="1943100" cy="1447800"/>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latin typeface="Calibri"/>
                <a:ea typeface="+mn-ea"/>
                <a:cs typeface="+mn-cs"/>
              </a:endParaRPr>
            </a:p>
          </p:txBody>
        </p:sp>
        <p:sp>
          <p:nvSpPr>
            <p:cNvPr id="168" name="TextBox 167"/>
            <p:cNvSpPr txBox="1"/>
            <p:nvPr/>
          </p:nvSpPr>
          <p:spPr>
            <a:xfrm>
              <a:off x="6919392" y="1984321"/>
              <a:ext cx="1121310" cy="276999"/>
            </a:xfrm>
            <a:prstGeom prst="rect">
              <a:avLst/>
            </a:prstGeom>
            <a:noFill/>
          </p:spPr>
          <p:txBody>
            <a:bodyPr wrap="square" rtlCol="0">
              <a:spAutoFit/>
            </a:bodyPr>
            <a:lstStyle/>
            <a:p>
              <a:pPr eaLnBrk="1" fontAlgn="auto" hangingPunct="1">
                <a:spcBef>
                  <a:spcPts val="0"/>
                </a:spcBef>
                <a:spcAft>
                  <a:spcPts val="0"/>
                </a:spcAft>
              </a:pPr>
              <a:r>
                <a:rPr lang="en-US" sz="1200" b="1" dirty="0" smtClean="0">
                  <a:solidFill>
                    <a:prstClr val="black"/>
                  </a:solidFill>
                  <a:latin typeface="Calibri"/>
                  <a:ea typeface="+mn-ea"/>
                </a:rPr>
                <a:t>Research</a:t>
              </a:r>
              <a:endParaRPr lang="en-US" sz="1200" b="1" dirty="0">
                <a:solidFill>
                  <a:prstClr val="black"/>
                </a:solidFill>
                <a:latin typeface="Calibri"/>
                <a:ea typeface="+mn-ea"/>
              </a:endParaRPr>
            </a:p>
          </p:txBody>
        </p:sp>
      </p:grpSp>
      <p:sp>
        <p:nvSpPr>
          <p:cNvPr id="169" name="Rounded Rectangle 168"/>
          <p:cNvSpPr/>
          <p:nvPr/>
        </p:nvSpPr>
        <p:spPr>
          <a:xfrm rot="5400000">
            <a:off x="1774626" y="2719449"/>
            <a:ext cx="1075345" cy="251387"/>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Virtual Class</a:t>
            </a:r>
          </a:p>
        </p:txBody>
      </p:sp>
      <p:sp>
        <p:nvSpPr>
          <p:cNvPr id="170" name="Rounded Rectangle 169"/>
          <p:cNvSpPr/>
          <p:nvPr/>
        </p:nvSpPr>
        <p:spPr>
          <a:xfrm rot="5400000">
            <a:off x="3385114" y="2688540"/>
            <a:ext cx="1072631" cy="31904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 Student Service (SSP)</a:t>
            </a:r>
          </a:p>
        </p:txBody>
      </p:sp>
      <p:sp>
        <p:nvSpPr>
          <p:cNvPr id="171" name="Rounded Rectangle 170"/>
          <p:cNvSpPr/>
          <p:nvPr/>
        </p:nvSpPr>
        <p:spPr>
          <a:xfrm rot="5400000">
            <a:off x="2840572" y="2645824"/>
            <a:ext cx="1072632" cy="404474"/>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HR/ Online Recruitment</a:t>
            </a:r>
          </a:p>
        </p:txBody>
      </p:sp>
      <p:sp>
        <p:nvSpPr>
          <p:cNvPr id="172" name="Rounded Rectangle 171"/>
          <p:cNvSpPr/>
          <p:nvPr/>
        </p:nvSpPr>
        <p:spPr>
          <a:xfrm rot="5400000">
            <a:off x="3134201" y="2762515"/>
            <a:ext cx="1072631" cy="17109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Finance</a:t>
            </a:r>
          </a:p>
        </p:txBody>
      </p:sp>
      <p:sp>
        <p:nvSpPr>
          <p:cNvPr id="173" name="Rounded Rectangle 172"/>
          <p:cNvSpPr/>
          <p:nvPr/>
        </p:nvSpPr>
        <p:spPr>
          <a:xfrm rot="5400000">
            <a:off x="2040791" y="2719449"/>
            <a:ext cx="1075345" cy="251387"/>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prstClr val="white"/>
                </a:solidFill>
                <a:effectLst/>
                <a:uLnTx/>
                <a:uFillTx/>
                <a:latin typeface="Calibri"/>
                <a:ea typeface="+mn-ea"/>
                <a:cs typeface="+mn-cs"/>
              </a:rPr>
              <a:t>Utalk</a:t>
            </a:r>
            <a:r>
              <a:rPr kumimoji="0" lang="en-US" sz="900" b="0" i="0" u="none" strike="noStrike" kern="0" cap="none" spc="0" normalizeH="0" baseline="0" noProof="0" dirty="0" smtClean="0">
                <a:ln>
                  <a:noFill/>
                </a:ln>
                <a:solidFill>
                  <a:prstClr val="white"/>
                </a:solidFill>
                <a:effectLst/>
                <a:uLnTx/>
                <a:uFillTx/>
                <a:latin typeface="Calibri"/>
                <a:ea typeface="+mn-ea"/>
                <a:cs typeface="+mn-cs"/>
              </a:rPr>
              <a:t>/</a:t>
            </a:r>
            <a:r>
              <a:rPr kumimoji="0" lang="en-US" sz="900" b="0" i="0" u="none" strike="noStrike" kern="0" cap="none" spc="0" normalizeH="0" baseline="0" noProof="0" dirty="0" err="1" smtClean="0">
                <a:ln>
                  <a:noFill/>
                </a:ln>
                <a:solidFill>
                  <a:prstClr val="white"/>
                </a:solidFill>
                <a:effectLst/>
                <a:uLnTx/>
                <a:uFillTx/>
                <a:latin typeface="Calibri"/>
                <a:ea typeface="+mn-ea"/>
                <a:cs typeface="+mn-cs"/>
              </a:rPr>
              <a:t>Uask</a:t>
            </a:r>
            <a:endParaRPr kumimoji="0" lang="en-US" sz="9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74" name="Rounded Rectangle 173"/>
          <p:cNvSpPr/>
          <p:nvPr/>
        </p:nvSpPr>
        <p:spPr>
          <a:xfrm rot="5400000">
            <a:off x="3714810" y="2688540"/>
            <a:ext cx="1072631" cy="31904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  Department Websites</a:t>
            </a:r>
          </a:p>
        </p:txBody>
      </p:sp>
      <p:sp>
        <p:nvSpPr>
          <p:cNvPr id="175" name="Rounded Rectangle 174"/>
          <p:cNvSpPr/>
          <p:nvPr/>
        </p:nvSpPr>
        <p:spPr>
          <a:xfrm rot="5400000">
            <a:off x="6755690" y="2687115"/>
            <a:ext cx="1072629" cy="3048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 Research Project</a:t>
            </a:r>
          </a:p>
        </p:txBody>
      </p:sp>
      <p:sp>
        <p:nvSpPr>
          <p:cNvPr id="176" name="Rounded Rectangle 175"/>
          <p:cNvSpPr/>
          <p:nvPr/>
        </p:nvSpPr>
        <p:spPr>
          <a:xfrm rot="5400000">
            <a:off x="7648400" y="2736610"/>
            <a:ext cx="1072629" cy="205811"/>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a:t>
            </a:r>
          </a:p>
        </p:txBody>
      </p:sp>
      <p:sp>
        <p:nvSpPr>
          <p:cNvPr id="177" name="Rounded Rectangle 176"/>
          <p:cNvSpPr/>
          <p:nvPr/>
        </p:nvSpPr>
        <p:spPr>
          <a:xfrm>
            <a:off x="5958800" y="1479376"/>
            <a:ext cx="1588509" cy="264385"/>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Calibri"/>
                <a:ea typeface="+mn-ea"/>
                <a:cs typeface="+mn-cs"/>
              </a:rPr>
              <a:t>Alumni Portal</a:t>
            </a:r>
          </a:p>
        </p:txBody>
      </p:sp>
      <p:sp>
        <p:nvSpPr>
          <p:cNvPr id="178" name="Rounded Rectangle 177"/>
          <p:cNvSpPr/>
          <p:nvPr/>
        </p:nvSpPr>
        <p:spPr>
          <a:xfrm rot="5400000">
            <a:off x="7060491" y="2695662"/>
            <a:ext cx="1072629" cy="3048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a:ea typeface="+mn-ea"/>
                <a:cs typeface="+mn-cs"/>
              </a:rPr>
              <a:t> Research Profile</a:t>
            </a:r>
          </a:p>
        </p:txBody>
      </p:sp>
      <p:grpSp>
        <p:nvGrpSpPr>
          <p:cNvPr id="179" name="Group 178"/>
          <p:cNvGrpSpPr/>
          <p:nvPr/>
        </p:nvGrpSpPr>
        <p:grpSpPr>
          <a:xfrm>
            <a:off x="8892480" y="31576"/>
            <a:ext cx="296915" cy="6781800"/>
            <a:chOff x="8748464" y="76200"/>
            <a:chExt cx="350806" cy="6781800"/>
          </a:xfrm>
        </p:grpSpPr>
        <p:sp>
          <p:nvSpPr>
            <p:cNvPr id="94" name="Rectangle 93"/>
            <p:cNvSpPr/>
            <p:nvPr/>
          </p:nvSpPr>
          <p:spPr>
            <a:xfrm>
              <a:off x="8748464" y="76200"/>
              <a:ext cx="304800" cy="6781800"/>
            </a:xfrm>
            <a:prstGeom prst="rect">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97" name="TextBox 96"/>
            <p:cNvSpPr txBox="1"/>
            <p:nvPr/>
          </p:nvSpPr>
          <p:spPr>
            <a:xfrm rot="5400000">
              <a:off x="6189710" y="3872241"/>
              <a:ext cx="5480566" cy="338554"/>
            </a:xfrm>
            <a:prstGeom prst="rect">
              <a:avLst/>
            </a:prstGeom>
            <a:noFill/>
          </p:spPr>
          <p:txBody>
            <a:bodyPr wrap="square" rtlCol="0">
              <a:spAutoFit/>
            </a:bodyPr>
            <a:lstStyle/>
            <a:p>
              <a:pPr eaLnBrk="1" fontAlgn="auto" hangingPunct="1">
                <a:spcBef>
                  <a:spcPts val="0"/>
                </a:spcBef>
                <a:spcAft>
                  <a:spcPts val="0"/>
                </a:spcAft>
              </a:pPr>
              <a:r>
                <a:rPr lang="en-US" sz="1600" dirty="0" smtClean="0">
                  <a:solidFill>
                    <a:prstClr val="black"/>
                  </a:solidFill>
                  <a:latin typeface="Calibri"/>
                  <a:ea typeface="+mn-ea"/>
                </a:rPr>
                <a:t>Security   /Operation   /Maintenance </a:t>
              </a:r>
              <a:endParaRPr lang="en-US" sz="1600" dirty="0">
                <a:solidFill>
                  <a:prstClr val="black"/>
                </a:solidFill>
                <a:latin typeface="Calibri"/>
                <a:ea typeface="+mn-ea"/>
              </a:endParaRPr>
            </a:p>
          </p:txBody>
        </p:sp>
      </p:grpSp>
      <p:sp>
        <p:nvSpPr>
          <p:cNvPr id="185" name="Rounded Rectangle 184"/>
          <p:cNvSpPr/>
          <p:nvPr/>
        </p:nvSpPr>
        <p:spPr>
          <a:xfrm rot="5400000">
            <a:off x="7368126" y="2692742"/>
            <a:ext cx="1072629" cy="3048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pPr>
            <a:r>
              <a:rPr lang="en-US" sz="900" kern="0" dirty="0">
                <a:solidFill>
                  <a:prstClr val="white"/>
                </a:solidFill>
                <a:latin typeface="Calibri"/>
                <a:ea typeface="+mn-ea"/>
              </a:rPr>
              <a:t> Research Accounting</a:t>
            </a:r>
          </a:p>
        </p:txBody>
      </p:sp>
    </p:spTree>
    <p:extLst>
      <p:ext uri="{BB962C8B-B14F-4D97-AF65-F5344CB8AC3E}">
        <p14:creationId xmlns:p14="http://schemas.microsoft.com/office/powerpoint/2010/main" val="155133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59"/>
                                        </p:tgtEl>
                                        <p:attrNameLst>
                                          <p:attrName>style.visibility</p:attrName>
                                        </p:attrNameLst>
                                      </p:cBhvr>
                                      <p:to>
                                        <p:strVal val="visible"/>
                                      </p:to>
                                    </p:set>
                                    <p:anim calcmode="lin" valueType="num">
                                      <p:cBhvr>
                                        <p:cTn id="12" dur="500" fill="hold"/>
                                        <p:tgtEl>
                                          <p:spTgt spid="159"/>
                                        </p:tgtEl>
                                        <p:attrNameLst>
                                          <p:attrName>ppt_w</p:attrName>
                                        </p:attrNameLst>
                                      </p:cBhvr>
                                      <p:tavLst>
                                        <p:tav tm="0">
                                          <p:val>
                                            <p:fltVal val="0"/>
                                          </p:val>
                                        </p:tav>
                                        <p:tav tm="100000">
                                          <p:val>
                                            <p:strVal val="#ppt_w"/>
                                          </p:val>
                                        </p:tav>
                                      </p:tavLst>
                                    </p:anim>
                                    <p:anim calcmode="lin" valueType="num">
                                      <p:cBhvr>
                                        <p:cTn id="13" dur="500" fill="hold"/>
                                        <p:tgtEl>
                                          <p:spTgt spid="159"/>
                                        </p:tgtEl>
                                        <p:attrNameLst>
                                          <p:attrName>ppt_h</p:attrName>
                                        </p:attrNameLst>
                                      </p:cBhvr>
                                      <p:tavLst>
                                        <p:tav tm="0">
                                          <p:val>
                                            <p:fltVal val="0"/>
                                          </p:val>
                                        </p:tav>
                                        <p:tav tm="100000">
                                          <p:val>
                                            <p:strVal val="#ppt_h"/>
                                          </p:val>
                                        </p:tav>
                                      </p:tavLst>
                                    </p:anim>
                                    <p:animEffect transition="in" filter="fade">
                                      <p:cBhvr>
                                        <p:cTn id="14" dur="500"/>
                                        <p:tgtEl>
                                          <p:spTgt spid="15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0"/>
                                        </p:tgtEl>
                                        <p:attrNameLst>
                                          <p:attrName>style.visibility</p:attrName>
                                        </p:attrNameLst>
                                      </p:cBhvr>
                                      <p:to>
                                        <p:strVal val="visible"/>
                                      </p:to>
                                    </p:set>
                                    <p:anim calcmode="lin" valueType="num">
                                      <p:cBhvr>
                                        <p:cTn id="17" dur="500" fill="hold"/>
                                        <p:tgtEl>
                                          <p:spTgt spid="160"/>
                                        </p:tgtEl>
                                        <p:attrNameLst>
                                          <p:attrName>ppt_w</p:attrName>
                                        </p:attrNameLst>
                                      </p:cBhvr>
                                      <p:tavLst>
                                        <p:tav tm="0">
                                          <p:val>
                                            <p:fltVal val="0"/>
                                          </p:val>
                                        </p:tav>
                                        <p:tav tm="100000">
                                          <p:val>
                                            <p:strVal val="#ppt_w"/>
                                          </p:val>
                                        </p:tav>
                                      </p:tavLst>
                                    </p:anim>
                                    <p:anim calcmode="lin" valueType="num">
                                      <p:cBhvr>
                                        <p:cTn id="18" dur="500" fill="hold"/>
                                        <p:tgtEl>
                                          <p:spTgt spid="160"/>
                                        </p:tgtEl>
                                        <p:attrNameLst>
                                          <p:attrName>ppt_h</p:attrName>
                                        </p:attrNameLst>
                                      </p:cBhvr>
                                      <p:tavLst>
                                        <p:tav tm="0">
                                          <p:val>
                                            <p:fltVal val="0"/>
                                          </p:val>
                                        </p:tav>
                                        <p:tav tm="100000">
                                          <p:val>
                                            <p:strVal val="#ppt_h"/>
                                          </p:val>
                                        </p:tav>
                                      </p:tavLst>
                                    </p:anim>
                                    <p:animEffect transition="in" filter="fade">
                                      <p:cBhvr>
                                        <p:cTn id="19" dur="500"/>
                                        <p:tgtEl>
                                          <p:spTgt spid="16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1"/>
                                        </p:tgtEl>
                                        <p:attrNameLst>
                                          <p:attrName>style.visibility</p:attrName>
                                        </p:attrNameLst>
                                      </p:cBhvr>
                                      <p:to>
                                        <p:strVal val="visible"/>
                                      </p:to>
                                    </p:set>
                                    <p:anim calcmode="lin" valueType="num">
                                      <p:cBhvr>
                                        <p:cTn id="22" dur="500" fill="hold"/>
                                        <p:tgtEl>
                                          <p:spTgt spid="161"/>
                                        </p:tgtEl>
                                        <p:attrNameLst>
                                          <p:attrName>ppt_w</p:attrName>
                                        </p:attrNameLst>
                                      </p:cBhvr>
                                      <p:tavLst>
                                        <p:tav tm="0">
                                          <p:val>
                                            <p:fltVal val="0"/>
                                          </p:val>
                                        </p:tav>
                                        <p:tav tm="100000">
                                          <p:val>
                                            <p:strVal val="#ppt_w"/>
                                          </p:val>
                                        </p:tav>
                                      </p:tavLst>
                                    </p:anim>
                                    <p:anim calcmode="lin" valueType="num">
                                      <p:cBhvr>
                                        <p:cTn id="23" dur="500" fill="hold"/>
                                        <p:tgtEl>
                                          <p:spTgt spid="161"/>
                                        </p:tgtEl>
                                        <p:attrNameLst>
                                          <p:attrName>ppt_h</p:attrName>
                                        </p:attrNameLst>
                                      </p:cBhvr>
                                      <p:tavLst>
                                        <p:tav tm="0">
                                          <p:val>
                                            <p:fltVal val="0"/>
                                          </p:val>
                                        </p:tav>
                                        <p:tav tm="100000">
                                          <p:val>
                                            <p:strVal val="#ppt_h"/>
                                          </p:val>
                                        </p:tav>
                                      </p:tavLst>
                                    </p:anim>
                                    <p:animEffect transition="in" filter="fade">
                                      <p:cBhvr>
                                        <p:cTn id="24" dur="500"/>
                                        <p:tgtEl>
                                          <p:spTgt spid="16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62"/>
                                        </p:tgtEl>
                                        <p:attrNameLst>
                                          <p:attrName>style.visibility</p:attrName>
                                        </p:attrNameLst>
                                      </p:cBhvr>
                                      <p:to>
                                        <p:strVal val="visible"/>
                                      </p:to>
                                    </p:set>
                                    <p:anim calcmode="lin" valueType="num">
                                      <p:cBhvr>
                                        <p:cTn id="27" dur="500" fill="hold"/>
                                        <p:tgtEl>
                                          <p:spTgt spid="162"/>
                                        </p:tgtEl>
                                        <p:attrNameLst>
                                          <p:attrName>ppt_w</p:attrName>
                                        </p:attrNameLst>
                                      </p:cBhvr>
                                      <p:tavLst>
                                        <p:tav tm="0">
                                          <p:val>
                                            <p:fltVal val="0"/>
                                          </p:val>
                                        </p:tav>
                                        <p:tav tm="100000">
                                          <p:val>
                                            <p:strVal val="#ppt_w"/>
                                          </p:val>
                                        </p:tav>
                                      </p:tavLst>
                                    </p:anim>
                                    <p:anim calcmode="lin" valueType="num">
                                      <p:cBhvr>
                                        <p:cTn id="28" dur="500" fill="hold"/>
                                        <p:tgtEl>
                                          <p:spTgt spid="162"/>
                                        </p:tgtEl>
                                        <p:attrNameLst>
                                          <p:attrName>ppt_h</p:attrName>
                                        </p:attrNameLst>
                                      </p:cBhvr>
                                      <p:tavLst>
                                        <p:tav tm="0">
                                          <p:val>
                                            <p:fltVal val="0"/>
                                          </p:val>
                                        </p:tav>
                                        <p:tav tm="100000">
                                          <p:val>
                                            <p:strVal val="#ppt_h"/>
                                          </p:val>
                                        </p:tav>
                                      </p:tavLst>
                                    </p:anim>
                                    <p:animEffect transition="in" filter="fade">
                                      <p:cBhvr>
                                        <p:cTn id="29" dur="500"/>
                                        <p:tgtEl>
                                          <p:spTgt spid="16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6"/>
                                        </p:tgtEl>
                                        <p:attrNameLst>
                                          <p:attrName>style.visibility</p:attrName>
                                        </p:attrNameLst>
                                      </p:cBhvr>
                                      <p:to>
                                        <p:strVal val="visible"/>
                                      </p:to>
                                    </p:set>
                                    <p:anim calcmode="lin" valueType="num">
                                      <p:cBhvr>
                                        <p:cTn id="32" dur="500" fill="hold"/>
                                        <p:tgtEl>
                                          <p:spTgt spid="136"/>
                                        </p:tgtEl>
                                        <p:attrNameLst>
                                          <p:attrName>ppt_w</p:attrName>
                                        </p:attrNameLst>
                                      </p:cBhvr>
                                      <p:tavLst>
                                        <p:tav tm="0">
                                          <p:val>
                                            <p:fltVal val="0"/>
                                          </p:val>
                                        </p:tav>
                                        <p:tav tm="100000">
                                          <p:val>
                                            <p:strVal val="#ppt_w"/>
                                          </p:val>
                                        </p:tav>
                                      </p:tavLst>
                                    </p:anim>
                                    <p:anim calcmode="lin" valueType="num">
                                      <p:cBhvr>
                                        <p:cTn id="33" dur="500" fill="hold"/>
                                        <p:tgtEl>
                                          <p:spTgt spid="136"/>
                                        </p:tgtEl>
                                        <p:attrNameLst>
                                          <p:attrName>ppt_h</p:attrName>
                                        </p:attrNameLst>
                                      </p:cBhvr>
                                      <p:tavLst>
                                        <p:tav tm="0">
                                          <p:val>
                                            <p:fltVal val="0"/>
                                          </p:val>
                                        </p:tav>
                                        <p:tav tm="100000">
                                          <p:val>
                                            <p:strVal val="#ppt_h"/>
                                          </p:val>
                                        </p:tav>
                                      </p:tavLst>
                                    </p:anim>
                                    <p:animEffect transition="in" filter="fade">
                                      <p:cBhvr>
                                        <p:cTn id="34" dur="500"/>
                                        <p:tgtEl>
                                          <p:spTgt spid="136"/>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164"/>
                                        </p:tgtEl>
                                        <p:attrNameLst>
                                          <p:attrName>style.visibility</p:attrName>
                                        </p:attrNameLst>
                                      </p:cBhvr>
                                      <p:to>
                                        <p:strVal val="visible"/>
                                      </p:to>
                                    </p:set>
                                    <p:anim calcmode="lin" valueType="num">
                                      <p:cBhvr additive="base">
                                        <p:cTn id="39" dur="500"/>
                                        <p:tgtEl>
                                          <p:spTgt spid="164"/>
                                        </p:tgtEl>
                                        <p:attrNameLst>
                                          <p:attrName>ppt_y</p:attrName>
                                        </p:attrNameLst>
                                      </p:cBhvr>
                                      <p:tavLst>
                                        <p:tav tm="0">
                                          <p:val>
                                            <p:strVal val="#ppt_y+#ppt_h*1.125000"/>
                                          </p:val>
                                        </p:tav>
                                        <p:tav tm="100000">
                                          <p:val>
                                            <p:strVal val="#ppt_y"/>
                                          </p:val>
                                        </p:tav>
                                      </p:tavLst>
                                    </p:anim>
                                    <p:animEffect transition="in" filter="wipe(up)">
                                      <p:cBhvr>
                                        <p:cTn id="40" dur="500"/>
                                        <p:tgtEl>
                                          <p:spTgt spid="16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wipe(down)">
                                      <p:cBhvr>
                                        <p:cTn id="45" dur="500"/>
                                        <p:tgtEl>
                                          <p:spTgt spid="96"/>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35"/>
                                        </p:tgtEl>
                                        <p:attrNameLst>
                                          <p:attrName>style.visibility</p:attrName>
                                        </p:attrNameLst>
                                      </p:cBhvr>
                                      <p:to>
                                        <p:strVal val="visible"/>
                                      </p:to>
                                    </p:set>
                                    <p:anim calcmode="lin" valueType="num">
                                      <p:cBhvr>
                                        <p:cTn id="50" dur="500" fill="hold"/>
                                        <p:tgtEl>
                                          <p:spTgt spid="135"/>
                                        </p:tgtEl>
                                        <p:attrNameLst>
                                          <p:attrName>ppt_w</p:attrName>
                                        </p:attrNameLst>
                                      </p:cBhvr>
                                      <p:tavLst>
                                        <p:tav tm="0">
                                          <p:val>
                                            <p:fltVal val="0"/>
                                          </p:val>
                                        </p:tav>
                                        <p:tav tm="100000">
                                          <p:val>
                                            <p:strVal val="#ppt_w"/>
                                          </p:val>
                                        </p:tav>
                                      </p:tavLst>
                                    </p:anim>
                                    <p:anim calcmode="lin" valueType="num">
                                      <p:cBhvr>
                                        <p:cTn id="51" dur="500" fill="hold"/>
                                        <p:tgtEl>
                                          <p:spTgt spid="135"/>
                                        </p:tgtEl>
                                        <p:attrNameLst>
                                          <p:attrName>ppt_h</p:attrName>
                                        </p:attrNameLst>
                                      </p:cBhvr>
                                      <p:tavLst>
                                        <p:tav tm="0">
                                          <p:val>
                                            <p:fltVal val="0"/>
                                          </p:val>
                                        </p:tav>
                                        <p:tav tm="100000">
                                          <p:val>
                                            <p:strVal val="#ppt_h"/>
                                          </p:val>
                                        </p:tav>
                                      </p:tavLst>
                                    </p:anim>
                                    <p:animEffect transition="in" filter="fade">
                                      <p:cBhvr>
                                        <p:cTn id="52" dur="500"/>
                                        <p:tgtEl>
                                          <p:spTgt spid="135"/>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50"/>
                                        </p:tgtEl>
                                        <p:attrNameLst>
                                          <p:attrName>style.visibility</p:attrName>
                                        </p:attrNameLst>
                                      </p:cBhvr>
                                      <p:to>
                                        <p:strVal val="visible"/>
                                      </p:to>
                                    </p:set>
                                    <p:anim calcmode="lin" valueType="num">
                                      <p:cBhvr>
                                        <p:cTn id="55" dur="500" fill="hold"/>
                                        <p:tgtEl>
                                          <p:spTgt spid="150"/>
                                        </p:tgtEl>
                                        <p:attrNameLst>
                                          <p:attrName>ppt_w</p:attrName>
                                        </p:attrNameLst>
                                      </p:cBhvr>
                                      <p:tavLst>
                                        <p:tav tm="0">
                                          <p:val>
                                            <p:fltVal val="0"/>
                                          </p:val>
                                        </p:tav>
                                        <p:tav tm="100000">
                                          <p:val>
                                            <p:strVal val="#ppt_w"/>
                                          </p:val>
                                        </p:tav>
                                      </p:tavLst>
                                    </p:anim>
                                    <p:anim calcmode="lin" valueType="num">
                                      <p:cBhvr>
                                        <p:cTn id="56" dur="500" fill="hold"/>
                                        <p:tgtEl>
                                          <p:spTgt spid="150"/>
                                        </p:tgtEl>
                                        <p:attrNameLst>
                                          <p:attrName>ppt_h</p:attrName>
                                        </p:attrNameLst>
                                      </p:cBhvr>
                                      <p:tavLst>
                                        <p:tav tm="0">
                                          <p:val>
                                            <p:fltVal val="0"/>
                                          </p:val>
                                        </p:tav>
                                        <p:tav tm="100000">
                                          <p:val>
                                            <p:strVal val="#ppt_h"/>
                                          </p:val>
                                        </p:tav>
                                      </p:tavLst>
                                    </p:anim>
                                    <p:animEffect transition="in" filter="fade">
                                      <p:cBhvr>
                                        <p:cTn id="57" dur="500"/>
                                        <p:tgtEl>
                                          <p:spTgt spid="15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48"/>
                                        </p:tgtEl>
                                        <p:attrNameLst>
                                          <p:attrName>style.visibility</p:attrName>
                                        </p:attrNameLst>
                                      </p:cBhvr>
                                      <p:to>
                                        <p:strVal val="visible"/>
                                      </p:to>
                                    </p:set>
                                    <p:anim calcmode="lin" valueType="num">
                                      <p:cBhvr>
                                        <p:cTn id="60" dur="500" fill="hold"/>
                                        <p:tgtEl>
                                          <p:spTgt spid="148"/>
                                        </p:tgtEl>
                                        <p:attrNameLst>
                                          <p:attrName>ppt_w</p:attrName>
                                        </p:attrNameLst>
                                      </p:cBhvr>
                                      <p:tavLst>
                                        <p:tav tm="0">
                                          <p:val>
                                            <p:fltVal val="0"/>
                                          </p:val>
                                        </p:tav>
                                        <p:tav tm="100000">
                                          <p:val>
                                            <p:strVal val="#ppt_w"/>
                                          </p:val>
                                        </p:tav>
                                      </p:tavLst>
                                    </p:anim>
                                    <p:anim calcmode="lin" valueType="num">
                                      <p:cBhvr>
                                        <p:cTn id="61" dur="500" fill="hold"/>
                                        <p:tgtEl>
                                          <p:spTgt spid="148"/>
                                        </p:tgtEl>
                                        <p:attrNameLst>
                                          <p:attrName>ppt_h</p:attrName>
                                        </p:attrNameLst>
                                      </p:cBhvr>
                                      <p:tavLst>
                                        <p:tav tm="0">
                                          <p:val>
                                            <p:fltVal val="0"/>
                                          </p:val>
                                        </p:tav>
                                        <p:tav tm="100000">
                                          <p:val>
                                            <p:strVal val="#ppt_h"/>
                                          </p:val>
                                        </p:tav>
                                      </p:tavLst>
                                    </p:anim>
                                    <p:animEffect transition="in" filter="fade">
                                      <p:cBhvr>
                                        <p:cTn id="62" dur="500"/>
                                        <p:tgtEl>
                                          <p:spTgt spid="14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46"/>
                                        </p:tgtEl>
                                        <p:attrNameLst>
                                          <p:attrName>style.visibility</p:attrName>
                                        </p:attrNameLst>
                                      </p:cBhvr>
                                      <p:to>
                                        <p:strVal val="visible"/>
                                      </p:to>
                                    </p:set>
                                    <p:anim calcmode="lin" valueType="num">
                                      <p:cBhvr>
                                        <p:cTn id="65" dur="500" fill="hold"/>
                                        <p:tgtEl>
                                          <p:spTgt spid="146"/>
                                        </p:tgtEl>
                                        <p:attrNameLst>
                                          <p:attrName>ppt_w</p:attrName>
                                        </p:attrNameLst>
                                      </p:cBhvr>
                                      <p:tavLst>
                                        <p:tav tm="0">
                                          <p:val>
                                            <p:fltVal val="0"/>
                                          </p:val>
                                        </p:tav>
                                        <p:tav tm="100000">
                                          <p:val>
                                            <p:strVal val="#ppt_w"/>
                                          </p:val>
                                        </p:tav>
                                      </p:tavLst>
                                    </p:anim>
                                    <p:anim calcmode="lin" valueType="num">
                                      <p:cBhvr>
                                        <p:cTn id="66" dur="500" fill="hold"/>
                                        <p:tgtEl>
                                          <p:spTgt spid="146"/>
                                        </p:tgtEl>
                                        <p:attrNameLst>
                                          <p:attrName>ppt_h</p:attrName>
                                        </p:attrNameLst>
                                      </p:cBhvr>
                                      <p:tavLst>
                                        <p:tav tm="0">
                                          <p:val>
                                            <p:fltVal val="0"/>
                                          </p:val>
                                        </p:tav>
                                        <p:tav tm="100000">
                                          <p:val>
                                            <p:strVal val="#ppt_h"/>
                                          </p:val>
                                        </p:tav>
                                      </p:tavLst>
                                    </p:anim>
                                    <p:animEffect transition="in" filter="fade">
                                      <p:cBhvr>
                                        <p:cTn id="67" dur="500"/>
                                        <p:tgtEl>
                                          <p:spTgt spid="146"/>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47"/>
                                        </p:tgtEl>
                                        <p:attrNameLst>
                                          <p:attrName>style.visibility</p:attrName>
                                        </p:attrNameLst>
                                      </p:cBhvr>
                                      <p:to>
                                        <p:strVal val="visible"/>
                                      </p:to>
                                    </p:set>
                                    <p:anim calcmode="lin" valueType="num">
                                      <p:cBhvr>
                                        <p:cTn id="70" dur="500" fill="hold"/>
                                        <p:tgtEl>
                                          <p:spTgt spid="147"/>
                                        </p:tgtEl>
                                        <p:attrNameLst>
                                          <p:attrName>ppt_w</p:attrName>
                                        </p:attrNameLst>
                                      </p:cBhvr>
                                      <p:tavLst>
                                        <p:tav tm="0">
                                          <p:val>
                                            <p:fltVal val="0"/>
                                          </p:val>
                                        </p:tav>
                                        <p:tav tm="100000">
                                          <p:val>
                                            <p:strVal val="#ppt_w"/>
                                          </p:val>
                                        </p:tav>
                                      </p:tavLst>
                                    </p:anim>
                                    <p:anim calcmode="lin" valueType="num">
                                      <p:cBhvr>
                                        <p:cTn id="71" dur="500" fill="hold"/>
                                        <p:tgtEl>
                                          <p:spTgt spid="147"/>
                                        </p:tgtEl>
                                        <p:attrNameLst>
                                          <p:attrName>ppt_h</p:attrName>
                                        </p:attrNameLst>
                                      </p:cBhvr>
                                      <p:tavLst>
                                        <p:tav tm="0">
                                          <p:val>
                                            <p:fltVal val="0"/>
                                          </p:val>
                                        </p:tav>
                                        <p:tav tm="100000">
                                          <p:val>
                                            <p:strVal val="#ppt_h"/>
                                          </p:val>
                                        </p:tav>
                                      </p:tavLst>
                                    </p:anim>
                                    <p:animEffect transition="in" filter="fade">
                                      <p:cBhvr>
                                        <p:cTn id="72" dur="500"/>
                                        <p:tgtEl>
                                          <p:spTgt spid="14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49"/>
                                        </p:tgtEl>
                                        <p:attrNameLst>
                                          <p:attrName>style.visibility</p:attrName>
                                        </p:attrNameLst>
                                      </p:cBhvr>
                                      <p:to>
                                        <p:strVal val="visible"/>
                                      </p:to>
                                    </p:set>
                                    <p:anim calcmode="lin" valueType="num">
                                      <p:cBhvr>
                                        <p:cTn id="75" dur="500" fill="hold"/>
                                        <p:tgtEl>
                                          <p:spTgt spid="149"/>
                                        </p:tgtEl>
                                        <p:attrNameLst>
                                          <p:attrName>ppt_w</p:attrName>
                                        </p:attrNameLst>
                                      </p:cBhvr>
                                      <p:tavLst>
                                        <p:tav tm="0">
                                          <p:val>
                                            <p:fltVal val="0"/>
                                          </p:val>
                                        </p:tav>
                                        <p:tav tm="100000">
                                          <p:val>
                                            <p:strVal val="#ppt_w"/>
                                          </p:val>
                                        </p:tav>
                                      </p:tavLst>
                                    </p:anim>
                                    <p:anim calcmode="lin" valueType="num">
                                      <p:cBhvr>
                                        <p:cTn id="76" dur="500" fill="hold"/>
                                        <p:tgtEl>
                                          <p:spTgt spid="149"/>
                                        </p:tgtEl>
                                        <p:attrNameLst>
                                          <p:attrName>ppt_h</p:attrName>
                                        </p:attrNameLst>
                                      </p:cBhvr>
                                      <p:tavLst>
                                        <p:tav tm="0">
                                          <p:val>
                                            <p:fltVal val="0"/>
                                          </p:val>
                                        </p:tav>
                                        <p:tav tm="100000">
                                          <p:val>
                                            <p:strVal val="#ppt_h"/>
                                          </p:val>
                                        </p:tav>
                                      </p:tavLst>
                                    </p:anim>
                                    <p:animEffect transition="in" filter="fade">
                                      <p:cBhvr>
                                        <p:cTn id="77" dur="500"/>
                                        <p:tgtEl>
                                          <p:spTgt spid="149"/>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52"/>
                                        </p:tgtEl>
                                        <p:attrNameLst>
                                          <p:attrName>style.visibility</p:attrName>
                                        </p:attrNameLst>
                                      </p:cBhvr>
                                      <p:to>
                                        <p:strVal val="visible"/>
                                      </p:to>
                                    </p:set>
                                    <p:anim calcmode="lin" valueType="num">
                                      <p:cBhvr>
                                        <p:cTn id="80" dur="500" fill="hold"/>
                                        <p:tgtEl>
                                          <p:spTgt spid="152"/>
                                        </p:tgtEl>
                                        <p:attrNameLst>
                                          <p:attrName>ppt_w</p:attrName>
                                        </p:attrNameLst>
                                      </p:cBhvr>
                                      <p:tavLst>
                                        <p:tav tm="0">
                                          <p:val>
                                            <p:fltVal val="0"/>
                                          </p:val>
                                        </p:tav>
                                        <p:tav tm="100000">
                                          <p:val>
                                            <p:strVal val="#ppt_w"/>
                                          </p:val>
                                        </p:tav>
                                      </p:tavLst>
                                    </p:anim>
                                    <p:anim calcmode="lin" valueType="num">
                                      <p:cBhvr>
                                        <p:cTn id="81" dur="500" fill="hold"/>
                                        <p:tgtEl>
                                          <p:spTgt spid="152"/>
                                        </p:tgtEl>
                                        <p:attrNameLst>
                                          <p:attrName>ppt_h</p:attrName>
                                        </p:attrNameLst>
                                      </p:cBhvr>
                                      <p:tavLst>
                                        <p:tav tm="0">
                                          <p:val>
                                            <p:fltVal val="0"/>
                                          </p:val>
                                        </p:tav>
                                        <p:tav tm="100000">
                                          <p:val>
                                            <p:strVal val="#ppt_h"/>
                                          </p:val>
                                        </p:tav>
                                      </p:tavLst>
                                    </p:anim>
                                    <p:animEffect transition="in" filter="fade">
                                      <p:cBhvr>
                                        <p:cTn id="82" dur="500"/>
                                        <p:tgtEl>
                                          <p:spTgt spid="15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53"/>
                                        </p:tgtEl>
                                        <p:attrNameLst>
                                          <p:attrName>style.visibility</p:attrName>
                                        </p:attrNameLst>
                                      </p:cBhvr>
                                      <p:to>
                                        <p:strVal val="visible"/>
                                      </p:to>
                                    </p:set>
                                    <p:anim calcmode="lin" valueType="num">
                                      <p:cBhvr>
                                        <p:cTn id="85" dur="500" fill="hold"/>
                                        <p:tgtEl>
                                          <p:spTgt spid="153"/>
                                        </p:tgtEl>
                                        <p:attrNameLst>
                                          <p:attrName>ppt_w</p:attrName>
                                        </p:attrNameLst>
                                      </p:cBhvr>
                                      <p:tavLst>
                                        <p:tav tm="0">
                                          <p:val>
                                            <p:fltVal val="0"/>
                                          </p:val>
                                        </p:tav>
                                        <p:tav tm="100000">
                                          <p:val>
                                            <p:strVal val="#ppt_w"/>
                                          </p:val>
                                        </p:tav>
                                      </p:tavLst>
                                    </p:anim>
                                    <p:anim calcmode="lin" valueType="num">
                                      <p:cBhvr>
                                        <p:cTn id="86" dur="500" fill="hold"/>
                                        <p:tgtEl>
                                          <p:spTgt spid="153"/>
                                        </p:tgtEl>
                                        <p:attrNameLst>
                                          <p:attrName>ppt_h</p:attrName>
                                        </p:attrNameLst>
                                      </p:cBhvr>
                                      <p:tavLst>
                                        <p:tav tm="0">
                                          <p:val>
                                            <p:fltVal val="0"/>
                                          </p:val>
                                        </p:tav>
                                        <p:tav tm="100000">
                                          <p:val>
                                            <p:strVal val="#ppt_h"/>
                                          </p:val>
                                        </p:tav>
                                      </p:tavLst>
                                    </p:anim>
                                    <p:animEffect transition="in" filter="fade">
                                      <p:cBhvr>
                                        <p:cTn id="87" dur="500"/>
                                        <p:tgtEl>
                                          <p:spTgt spid="153"/>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154"/>
                                        </p:tgtEl>
                                        <p:attrNameLst>
                                          <p:attrName>style.visibility</p:attrName>
                                        </p:attrNameLst>
                                      </p:cBhvr>
                                      <p:to>
                                        <p:strVal val="visible"/>
                                      </p:to>
                                    </p:set>
                                    <p:anim calcmode="lin" valueType="num">
                                      <p:cBhvr>
                                        <p:cTn id="90" dur="500" fill="hold"/>
                                        <p:tgtEl>
                                          <p:spTgt spid="154"/>
                                        </p:tgtEl>
                                        <p:attrNameLst>
                                          <p:attrName>ppt_w</p:attrName>
                                        </p:attrNameLst>
                                      </p:cBhvr>
                                      <p:tavLst>
                                        <p:tav tm="0">
                                          <p:val>
                                            <p:fltVal val="0"/>
                                          </p:val>
                                        </p:tav>
                                        <p:tav tm="100000">
                                          <p:val>
                                            <p:strVal val="#ppt_w"/>
                                          </p:val>
                                        </p:tav>
                                      </p:tavLst>
                                    </p:anim>
                                    <p:anim calcmode="lin" valueType="num">
                                      <p:cBhvr>
                                        <p:cTn id="91" dur="500" fill="hold"/>
                                        <p:tgtEl>
                                          <p:spTgt spid="154"/>
                                        </p:tgtEl>
                                        <p:attrNameLst>
                                          <p:attrName>ppt_h</p:attrName>
                                        </p:attrNameLst>
                                      </p:cBhvr>
                                      <p:tavLst>
                                        <p:tav tm="0">
                                          <p:val>
                                            <p:fltVal val="0"/>
                                          </p:val>
                                        </p:tav>
                                        <p:tav tm="100000">
                                          <p:val>
                                            <p:strVal val="#ppt_h"/>
                                          </p:val>
                                        </p:tav>
                                      </p:tavLst>
                                    </p:anim>
                                    <p:animEffect transition="in" filter="fade">
                                      <p:cBhvr>
                                        <p:cTn id="92" dur="500"/>
                                        <p:tgtEl>
                                          <p:spTgt spid="154"/>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151"/>
                                        </p:tgtEl>
                                        <p:attrNameLst>
                                          <p:attrName>style.visibility</p:attrName>
                                        </p:attrNameLst>
                                      </p:cBhvr>
                                      <p:to>
                                        <p:strVal val="visible"/>
                                      </p:to>
                                    </p:set>
                                    <p:anim calcmode="lin" valueType="num">
                                      <p:cBhvr>
                                        <p:cTn id="95" dur="500" fill="hold"/>
                                        <p:tgtEl>
                                          <p:spTgt spid="151"/>
                                        </p:tgtEl>
                                        <p:attrNameLst>
                                          <p:attrName>ppt_w</p:attrName>
                                        </p:attrNameLst>
                                      </p:cBhvr>
                                      <p:tavLst>
                                        <p:tav tm="0">
                                          <p:val>
                                            <p:fltVal val="0"/>
                                          </p:val>
                                        </p:tav>
                                        <p:tav tm="100000">
                                          <p:val>
                                            <p:strVal val="#ppt_w"/>
                                          </p:val>
                                        </p:tav>
                                      </p:tavLst>
                                    </p:anim>
                                    <p:anim calcmode="lin" valueType="num">
                                      <p:cBhvr>
                                        <p:cTn id="96" dur="500" fill="hold"/>
                                        <p:tgtEl>
                                          <p:spTgt spid="151"/>
                                        </p:tgtEl>
                                        <p:attrNameLst>
                                          <p:attrName>ppt_h</p:attrName>
                                        </p:attrNameLst>
                                      </p:cBhvr>
                                      <p:tavLst>
                                        <p:tav tm="0">
                                          <p:val>
                                            <p:fltVal val="0"/>
                                          </p:val>
                                        </p:tav>
                                        <p:tav tm="100000">
                                          <p:val>
                                            <p:strVal val="#ppt_h"/>
                                          </p:val>
                                        </p:tav>
                                      </p:tavLst>
                                    </p:anim>
                                    <p:animEffect transition="in" filter="fade">
                                      <p:cBhvr>
                                        <p:cTn id="97" dur="500"/>
                                        <p:tgtEl>
                                          <p:spTgt spid="151"/>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55"/>
                                        </p:tgtEl>
                                        <p:attrNameLst>
                                          <p:attrName>style.visibility</p:attrName>
                                        </p:attrNameLst>
                                      </p:cBhvr>
                                      <p:to>
                                        <p:strVal val="visible"/>
                                      </p:to>
                                    </p:set>
                                    <p:anim calcmode="lin" valueType="num">
                                      <p:cBhvr>
                                        <p:cTn id="100" dur="500" fill="hold"/>
                                        <p:tgtEl>
                                          <p:spTgt spid="155"/>
                                        </p:tgtEl>
                                        <p:attrNameLst>
                                          <p:attrName>ppt_w</p:attrName>
                                        </p:attrNameLst>
                                      </p:cBhvr>
                                      <p:tavLst>
                                        <p:tav tm="0">
                                          <p:val>
                                            <p:fltVal val="0"/>
                                          </p:val>
                                        </p:tav>
                                        <p:tav tm="100000">
                                          <p:val>
                                            <p:strVal val="#ppt_w"/>
                                          </p:val>
                                        </p:tav>
                                      </p:tavLst>
                                    </p:anim>
                                    <p:anim calcmode="lin" valueType="num">
                                      <p:cBhvr>
                                        <p:cTn id="101" dur="500" fill="hold"/>
                                        <p:tgtEl>
                                          <p:spTgt spid="155"/>
                                        </p:tgtEl>
                                        <p:attrNameLst>
                                          <p:attrName>ppt_h</p:attrName>
                                        </p:attrNameLst>
                                      </p:cBhvr>
                                      <p:tavLst>
                                        <p:tav tm="0">
                                          <p:val>
                                            <p:fltVal val="0"/>
                                          </p:val>
                                        </p:tav>
                                        <p:tav tm="100000">
                                          <p:val>
                                            <p:strVal val="#ppt_h"/>
                                          </p:val>
                                        </p:tav>
                                      </p:tavLst>
                                    </p:anim>
                                    <p:animEffect transition="in" filter="fade">
                                      <p:cBhvr>
                                        <p:cTn id="102" dur="500"/>
                                        <p:tgtEl>
                                          <p:spTgt spid="155"/>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57"/>
                                        </p:tgtEl>
                                        <p:attrNameLst>
                                          <p:attrName>style.visibility</p:attrName>
                                        </p:attrNameLst>
                                      </p:cBhvr>
                                      <p:to>
                                        <p:strVal val="visible"/>
                                      </p:to>
                                    </p:set>
                                    <p:anim calcmode="lin" valueType="num">
                                      <p:cBhvr>
                                        <p:cTn id="105" dur="500" fill="hold"/>
                                        <p:tgtEl>
                                          <p:spTgt spid="157"/>
                                        </p:tgtEl>
                                        <p:attrNameLst>
                                          <p:attrName>ppt_w</p:attrName>
                                        </p:attrNameLst>
                                      </p:cBhvr>
                                      <p:tavLst>
                                        <p:tav tm="0">
                                          <p:val>
                                            <p:fltVal val="0"/>
                                          </p:val>
                                        </p:tav>
                                        <p:tav tm="100000">
                                          <p:val>
                                            <p:strVal val="#ppt_w"/>
                                          </p:val>
                                        </p:tav>
                                      </p:tavLst>
                                    </p:anim>
                                    <p:anim calcmode="lin" valueType="num">
                                      <p:cBhvr>
                                        <p:cTn id="106" dur="500" fill="hold"/>
                                        <p:tgtEl>
                                          <p:spTgt spid="157"/>
                                        </p:tgtEl>
                                        <p:attrNameLst>
                                          <p:attrName>ppt_h</p:attrName>
                                        </p:attrNameLst>
                                      </p:cBhvr>
                                      <p:tavLst>
                                        <p:tav tm="0">
                                          <p:val>
                                            <p:fltVal val="0"/>
                                          </p:val>
                                        </p:tav>
                                        <p:tav tm="100000">
                                          <p:val>
                                            <p:strVal val="#ppt_h"/>
                                          </p:val>
                                        </p:tav>
                                      </p:tavLst>
                                    </p:anim>
                                    <p:animEffect transition="in" filter="fade">
                                      <p:cBhvr>
                                        <p:cTn id="107" dur="500"/>
                                        <p:tgtEl>
                                          <p:spTgt spid="157"/>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156"/>
                                        </p:tgtEl>
                                        <p:attrNameLst>
                                          <p:attrName>style.visibility</p:attrName>
                                        </p:attrNameLst>
                                      </p:cBhvr>
                                      <p:to>
                                        <p:strVal val="visible"/>
                                      </p:to>
                                    </p:set>
                                    <p:anim calcmode="lin" valueType="num">
                                      <p:cBhvr>
                                        <p:cTn id="110" dur="500" fill="hold"/>
                                        <p:tgtEl>
                                          <p:spTgt spid="156"/>
                                        </p:tgtEl>
                                        <p:attrNameLst>
                                          <p:attrName>ppt_w</p:attrName>
                                        </p:attrNameLst>
                                      </p:cBhvr>
                                      <p:tavLst>
                                        <p:tav tm="0">
                                          <p:val>
                                            <p:fltVal val="0"/>
                                          </p:val>
                                        </p:tav>
                                        <p:tav tm="100000">
                                          <p:val>
                                            <p:strVal val="#ppt_w"/>
                                          </p:val>
                                        </p:tav>
                                      </p:tavLst>
                                    </p:anim>
                                    <p:anim calcmode="lin" valueType="num">
                                      <p:cBhvr>
                                        <p:cTn id="111" dur="500" fill="hold"/>
                                        <p:tgtEl>
                                          <p:spTgt spid="156"/>
                                        </p:tgtEl>
                                        <p:attrNameLst>
                                          <p:attrName>ppt_h</p:attrName>
                                        </p:attrNameLst>
                                      </p:cBhvr>
                                      <p:tavLst>
                                        <p:tav tm="0">
                                          <p:val>
                                            <p:fltVal val="0"/>
                                          </p:val>
                                        </p:tav>
                                        <p:tav tm="100000">
                                          <p:val>
                                            <p:strVal val="#ppt_h"/>
                                          </p:val>
                                        </p:tav>
                                      </p:tavLst>
                                    </p:anim>
                                    <p:animEffect transition="in" filter="fade">
                                      <p:cBhvr>
                                        <p:cTn id="112" dur="500"/>
                                        <p:tgtEl>
                                          <p:spTgt spid="156"/>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58"/>
                                        </p:tgtEl>
                                        <p:attrNameLst>
                                          <p:attrName>style.visibility</p:attrName>
                                        </p:attrNameLst>
                                      </p:cBhvr>
                                      <p:to>
                                        <p:strVal val="visible"/>
                                      </p:to>
                                    </p:set>
                                    <p:anim calcmode="lin" valueType="num">
                                      <p:cBhvr>
                                        <p:cTn id="115" dur="500" fill="hold"/>
                                        <p:tgtEl>
                                          <p:spTgt spid="158"/>
                                        </p:tgtEl>
                                        <p:attrNameLst>
                                          <p:attrName>ppt_w</p:attrName>
                                        </p:attrNameLst>
                                      </p:cBhvr>
                                      <p:tavLst>
                                        <p:tav tm="0">
                                          <p:val>
                                            <p:fltVal val="0"/>
                                          </p:val>
                                        </p:tav>
                                        <p:tav tm="100000">
                                          <p:val>
                                            <p:strVal val="#ppt_w"/>
                                          </p:val>
                                        </p:tav>
                                      </p:tavLst>
                                    </p:anim>
                                    <p:anim calcmode="lin" valueType="num">
                                      <p:cBhvr>
                                        <p:cTn id="116" dur="500" fill="hold"/>
                                        <p:tgtEl>
                                          <p:spTgt spid="158"/>
                                        </p:tgtEl>
                                        <p:attrNameLst>
                                          <p:attrName>ppt_h</p:attrName>
                                        </p:attrNameLst>
                                      </p:cBhvr>
                                      <p:tavLst>
                                        <p:tav tm="0">
                                          <p:val>
                                            <p:fltVal val="0"/>
                                          </p:val>
                                        </p:tav>
                                        <p:tav tm="100000">
                                          <p:val>
                                            <p:strVal val="#ppt_h"/>
                                          </p:val>
                                        </p:tav>
                                      </p:tavLst>
                                    </p:anim>
                                    <p:animEffect transition="in" filter="fade">
                                      <p:cBhvr>
                                        <p:cTn id="117" dur="500"/>
                                        <p:tgtEl>
                                          <p:spTgt spid="158"/>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166"/>
                                        </p:tgtEl>
                                        <p:attrNameLst>
                                          <p:attrName>style.visibility</p:attrName>
                                        </p:attrNameLst>
                                      </p:cBhvr>
                                      <p:to>
                                        <p:strVal val="visible"/>
                                      </p:to>
                                    </p:set>
                                    <p:animEffect transition="in" filter="fade">
                                      <p:cBhvr>
                                        <p:cTn id="122" dur="1000"/>
                                        <p:tgtEl>
                                          <p:spTgt spid="166"/>
                                        </p:tgtEl>
                                      </p:cBhvr>
                                    </p:animEffect>
                                    <p:anim calcmode="lin" valueType="num">
                                      <p:cBhvr>
                                        <p:cTn id="123" dur="1000" fill="hold"/>
                                        <p:tgtEl>
                                          <p:spTgt spid="166"/>
                                        </p:tgtEl>
                                        <p:attrNameLst>
                                          <p:attrName>ppt_x</p:attrName>
                                        </p:attrNameLst>
                                      </p:cBhvr>
                                      <p:tavLst>
                                        <p:tav tm="0">
                                          <p:val>
                                            <p:strVal val="#ppt_x"/>
                                          </p:val>
                                        </p:tav>
                                        <p:tav tm="100000">
                                          <p:val>
                                            <p:strVal val="#ppt_x"/>
                                          </p:val>
                                        </p:tav>
                                      </p:tavLst>
                                    </p:anim>
                                    <p:anim calcmode="lin" valueType="num">
                                      <p:cBhvr>
                                        <p:cTn id="124"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grpId="0" nodeType="clickEffect">
                                  <p:stCondLst>
                                    <p:cond delay="0"/>
                                  </p:stCondLst>
                                  <p:childTnLst>
                                    <p:set>
                                      <p:cBhvr>
                                        <p:cTn id="128" dur="1" fill="hold">
                                          <p:stCondLst>
                                            <p:cond delay="0"/>
                                          </p:stCondLst>
                                        </p:cTn>
                                        <p:tgtEl>
                                          <p:spTgt spid="145"/>
                                        </p:tgtEl>
                                        <p:attrNameLst>
                                          <p:attrName>style.visibility</p:attrName>
                                        </p:attrNameLst>
                                      </p:cBhvr>
                                      <p:to>
                                        <p:strVal val="visible"/>
                                      </p:to>
                                    </p:set>
                                    <p:anim calcmode="lin" valueType="num">
                                      <p:cBhvr>
                                        <p:cTn id="129" dur="500" fill="hold"/>
                                        <p:tgtEl>
                                          <p:spTgt spid="145"/>
                                        </p:tgtEl>
                                        <p:attrNameLst>
                                          <p:attrName>ppt_w</p:attrName>
                                        </p:attrNameLst>
                                      </p:cBhvr>
                                      <p:tavLst>
                                        <p:tav tm="0">
                                          <p:val>
                                            <p:fltVal val="0"/>
                                          </p:val>
                                        </p:tav>
                                        <p:tav tm="100000">
                                          <p:val>
                                            <p:strVal val="#ppt_w"/>
                                          </p:val>
                                        </p:tav>
                                      </p:tavLst>
                                    </p:anim>
                                    <p:anim calcmode="lin" valueType="num">
                                      <p:cBhvr>
                                        <p:cTn id="130" dur="500" fill="hold"/>
                                        <p:tgtEl>
                                          <p:spTgt spid="145"/>
                                        </p:tgtEl>
                                        <p:attrNameLst>
                                          <p:attrName>ppt_h</p:attrName>
                                        </p:attrNameLst>
                                      </p:cBhvr>
                                      <p:tavLst>
                                        <p:tav tm="0">
                                          <p:val>
                                            <p:fltVal val="0"/>
                                          </p:val>
                                        </p:tav>
                                        <p:tav tm="100000">
                                          <p:val>
                                            <p:strVal val="#ppt_h"/>
                                          </p:val>
                                        </p:tav>
                                      </p:tavLst>
                                    </p:anim>
                                    <p:animEffect transition="in" filter="fade">
                                      <p:cBhvr>
                                        <p:cTn id="131" dur="500"/>
                                        <p:tgtEl>
                                          <p:spTgt spid="145"/>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112"/>
                                        </p:tgtEl>
                                        <p:attrNameLst>
                                          <p:attrName>style.visibility</p:attrName>
                                        </p:attrNameLst>
                                      </p:cBhvr>
                                      <p:to>
                                        <p:strVal val="visible"/>
                                      </p:to>
                                    </p:set>
                                    <p:anim calcmode="lin" valueType="num">
                                      <p:cBhvr>
                                        <p:cTn id="134" dur="500" fill="hold"/>
                                        <p:tgtEl>
                                          <p:spTgt spid="112"/>
                                        </p:tgtEl>
                                        <p:attrNameLst>
                                          <p:attrName>ppt_w</p:attrName>
                                        </p:attrNameLst>
                                      </p:cBhvr>
                                      <p:tavLst>
                                        <p:tav tm="0">
                                          <p:val>
                                            <p:fltVal val="0"/>
                                          </p:val>
                                        </p:tav>
                                        <p:tav tm="100000">
                                          <p:val>
                                            <p:strVal val="#ppt_w"/>
                                          </p:val>
                                        </p:tav>
                                      </p:tavLst>
                                    </p:anim>
                                    <p:anim calcmode="lin" valueType="num">
                                      <p:cBhvr>
                                        <p:cTn id="135" dur="500" fill="hold"/>
                                        <p:tgtEl>
                                          <p:spTgt spid="112"/>
                                        </p:tgtEl>
                                        <p:attrNameLst>
                                          <p:attrName>ppt_h</p:attrName>
                                        </p:attrNameLst>
                                      </p:cBhvr>
                                      <p:tavLst>
                                        <p:tav tm="0">
                                          <p:val>
                                            <p:fltVal val="0"/>
                                          </p:val>
                                        </p:tav>
                                        <p:tav tm="100000">
                                          <p:val>
                                            <p:strVal val="#ppt_h"/>
                                          </p:val>
                                        </p:tav>
                                      </p:tavLst>
                                    </p:anim>
                                    <p:animEffect transition="in" filter="fade">
                                      <p:cBhvr>
                                        <p:cTn id="136" dur="500"/>
                                        <p:tgtEl>
                                          <p:spTgt spid="112"/>
                                        </p:tgtEl>
                                      </p:cBhvr>
                                    </p:animEffect>
                                  </p:childTnLst>
                                </p:cTn>
                              </p:par>
                              <p:par>
                                <p:cTn id="137" presetID="53" presetClass="entr" presetSubtype="16" fill="hold" grpId="0" nodeType="withEffect">
                                  <p:stCondLst>
                                    <p:cond delay="0"/>
                                  </p:stCondLst>
                                  <p:childTnLst>
                                    <p:set>
                                      <p:cBhvr>
                                        <p:cTn id="138" dur="1" fill="hold">
                                          <p:stCondLst>
                                            <p:cond delay="0"/>
                                          </p:stCondLst>
                                        </p:cTn>
                                        <p:tgtEl>
                                          <p:spTgt spid="107"/>
                                        </p:tgtEl>
                                        <p:attrNameLst>
                                          <p:attrName>style.visibility</p:attrName>
                                        </p:attrNameLst>
                                      </p:cBhvr>
                                      <p:to>
                                        <p:strVal val="visible"/>
                                      </p:to>
                                    </p:set>
                                    <p:anim calcmode="lin" valueType="num">
                                      <p:cBhvr>
                                        <p:cTn id="139" dur="500" fill="hold"/>
                                        <p:tgtEl>
                                          <p:spTgt spid="107"/>
                                        </p:tgtEl>
                                        <p:attrNameLst>
                                          <p:attrName>ppt_w</p:attrName>
                                        </p:attrNameLst>
                                      </p:cBhvr>
                                      <p:tavLst>
                                        <p:tav tm="0">
                                          <p:val>
                                            <p:fltVal val="0"/>
                                          </p:val>
                                        </p:tav>
                                        <p:tav tm="100000">
                                          <p:val>
                                            <p:strVal val="#ppt_w"/>
                                          </p:val>
                                        </p:tav>
                                      </p:tavLst>
                                    </p:anim>
                                    <p:anim calcmode="lin" valueType="num">
                                      <p:cBhvr>
                                        <p:cTn id="140" dur="500" fill="hold"/>
                                        <p:tgtEl>
                                          <p:spTgt spid="107"/>
                                        </p:tgtEl>
                                        <p:attrNameLst>
                                          <p:attrName>ppt_h</p:attrName>
                                        </p:attrNameLst>
                                      </p:cBhvr>
                                      <p:tavLst>
                                        <p:tav tm="0">
                                          <p:val>
                                            <p:fltVal val="0"/>
                                          </p:val>
                                        </p:tav>
                                        <p:tav tm="100000">
                                          <p:val>
                                            <p:strVal val="#ppt_h"/>
                                          </p:val>
                                        </p:tav>
                                      </p:tavLst>
                                    </p:anim>
                                    <p:animEffect transition="in" filter="fade">
                                      <p:cBhvr>
                                        <p:cTn id="141" dur="500"/>
                                        <p:tgtEl>
                                          <p:spTgt spid="107"/>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106"/>
                                        </p:tgtEl>
                                        <p:attrNameLst>
                                          <p:attrName>style.visibility</p:attrName>
                                        </p:attrNameLst>
                                      </p:cBhvr>
                                      <p:to>
                                        <p:strVal val="visible"/>
                                      </p:to>
                                    </p:set>
                                    <p:anim calcmode="lin" valueType="num">
                                      <p:cBhvr>
                                        <p:cTn id="144" dur="500" fill="hold"/>
                                        <p:tgtEl>
                                          <p:spTgt spid="106"/>
                                        </p:tgtEl>
                                        <p:attrNameLst>
                                          <p:attrName>ppt_w</p:attrName>
                                        </p:attrNameLst>
                                      </p:cBhvr>
                                      <p:tavLst>
                                        <p:tav tm="0">
                                          <p:val>
                                            <p:fltVal val="0"/>
                                          </p:val>
                                        </p:tav>
                                        <p:tav tm="100000">
                                          <p:val>
                                            <p:strVal val="#ppt_w"/>
                                          </p:val>
                                        </p:tav>
                                      </p:tavLst>
                                    </p:anim>
                                    <p:anim calcmode="lin" valueType="num">
                                      <p:cBhvr>
                                        <p:cTn id="145" dur="500" fill="hold"/>
                                        <p:tgtEl>
                                          <p:spTgt spid="106"/>
                                        </p:tgtEl>
                                        <p:attrNameLst>
                                          <p:attrName>ppt_h</p:attrName>
                                        </p:attrNameLst>
                                      </p:cBhvr>
                                      <p:tavLst>
                                        <p:tav tm="0">
                                          <p:val>
                                            <p:fltVal val="0"/>
                                          </p:val>
                                        </p:tav>
                                        <p:tav tm="100000">
                                          <p:val>
                                            <p:strVal val="#ppt_h"/>
                                          </p:val>
                                        </p:tav>
                                      </p:tavLst>
                                    </p:anim>
                                    <p:animEffect transition="in" filter="fade">
                                      <p:cBhvr>
                                        <p:cTn id="146" dur="500"/>
                                        <p:tgtEl>
                                          <p:spTgt spid="106"/>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113"/>
                                        </p:tgtEl>
                                        <p:attrNameLst>
                                          <p:attrName>style.visibility</p:attrName>
                                        </p:attrNameLst>
                                      </p:cBhvr>
                                      <p:to>
                                        <p:strVal val="visible"/>
                                      </p:to>
                                    </p:set>
                                    <p:anim calcmode="lin" valueType="num">
                                      <p:cBhvr>
                                        <p:cTn id="149" dur="500" fill="hold"/>
                                        <p:tgtEl>
                                          <p:spTgt spid="113"/>
                                        </p:tgtEl>
                                        <p:attrNameLst>
                                          <p:attrName>ppt_w</p:attrName>
                                        </p:attrNameLst>
                                      </p:cBhvr>
                                      <p:tavLst>
                                        <p:tav tm="0">
                                          <p:val>
                                            <p:fltVal val="0"/>
                                          </p:val>
                                        </p:tav>
                                        <p:tav tm="100000">
                                          <p:val>
                                            <p:strVal val="#ppt_w"/>
                                          </p:val>
                                        </p:tav>
                                      </p:tavLst>
                                    </p:anim>
                                    <p:anim calcmode="lin" valueType="num">
                                      <p:cBhvr>
                                        <p:cTn id="150" dur="500" fill="hold"/>
                                        <p:tgtEl>
                                          <p:spTgt spid="113"/>
                                        </p:tgtEl>
                                        <p:attrNameLst>
                                          <p:attrName>ppt_h</p:attrName>
                                        </p:attrNameLst>
                                      </p:cBhvr>
                                      <p:tavLst>
                                        <p:tav tm="0">
                                          <p:val>
                                            <p:fltVal val="0"/>
                                          </p:val>
                                        </p:tav>
                                        <p:tav tm="100000">
                                          <p:val>
                                            <p:strVal val="#ppt_h"/>
                                          </p:val>
                                        </p:tav>
                                      </p:tavLst>
                                    </p:anim>
                                    <p:animEffect transition="in" filter="fade">
                                      <p:cBhvr>
                                        <p:cTn id="151" dur="500"/>
                                        <p:tgtEl>
                                          <p:spTgt spid="113"/>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108"/>
                                        </p:tgtEl>
                                        <p:attrNameLst>
                                          <p:attrName>style.visibility</p:attrName>
                                        </p:attrNameLst>
                                      </p:cBhvr>
                                      <p:to>
                                        <p:strVal val="visible"/>
                                      </p:to>
                                    </p:set>
                                    <p:anim calcmode="lin" valueType="num">
                                      <p:cBhvr>
                                        <p:cTn id="154" dur="500" fill="hold"/>
                                        <p:tgtEl>
                                          <p:spTgt spid="108"/>
                                        </p:tgtEl>
                                        <p:attrNameLst>
                                          <p:attrName>ppt_w</p:attrName>
                                        </p:attrNameLst>
                                      </p:cBhvr>
                                      <p:tavLst>
                                        <p:tav tm="0">
                                          <p:val>
                                            <p:fltVal val="0"/>
                                          </p:val>
                                        </p:tav>
                                        <p:tav tm="100000">
                                          <p:val>
                                            <p:strVal val="#ppt_w"/>
                                          </p:val>
                                        </p:tav>
                                      </p:tavLst>
                                    </p:anim>
                                    <p:anim calcmode="lin" valueType="num">
                                      <p:cBhvr>
                                        <p:cTn id="155" dur="500" fill="hold"/>
                                        <p:tgtEl>
                                          <p:spTgt spid="108"/>
                                        </p:tgtEl>
                                        <p:attrNameLst>
                                          <p:attrName>ppt_h</p:attrName>
                                        </p:attrNameLst>
                                      </p:cBhvr>
                                      <p:tavLst>
                                        <p:tav tm="0">
                                          <p:val>
                                            <p:fltVal val="0"/>
                                          </p:val>
                                        </p:tav>
                                        <p:tav tm="100000">
                                          <p:val>
                                            <p:strVal val="#ppt_h"/>
                                          </p:val>
                                        </p:tav>
                                      </p:tavLst>
                                    </p:anim>
                                    <p:animEffect transition="in" filter="fade">
                                      <p:cBhvr>
                                        <p:cTn id="156" dur="500"/>
                                        <p:tgtEl>
                                          <p:spTgt spid="108"/>
                                        </p:tgtEl>
                                      </p:cBhvr>
                                    </p:animEffect>
                                  </p:childTnLst>
                                </p:cTn>
                              </p:par>
                              <p:par>
                                <p:cTn id="157" presetID="53" presetClass="entr" presetSubtype="16" fill="hold" grpId="0" nodeType="withEffect">
                                  <p:stCondLst>
                                    <p:cond delay="0"/>
                                  </p:stCondLst>
                                  <p:childTnLst>
                                    <p:set>
                                      <p:cBhvr>
                                        <p:cTn id="158" dur="1" fill="hold">
                                          <p:stCondLst>
                                            <p:cond delay="0"/>
                                          </p:stCondLst>
                                        </p:cTn>
                                        <p:tgtEl>
                                          <p:spTgt spid="114"/>
                                        </p:tgtEl>
                                        <p:attrNameLst>
                                          <p:attrName>style.visibility</p:attrName>
                                        </p:attrNameLst>
                                      </p:cBhvr>
                                      <p:to>
                                        <p:strVal val="visible"/>
                                      </p:to>
                                    </p:set>
                                    <p:anim calcmode="lin" valueType="num">
                                      <p:cBhvr>
                                        <p:cTn id="159" dur="500" fill="hold"/>
                                        <p:tgtEl>
                                          <p:spTgt spid="114"/>
                                        </p:tgtEl>
                                        <p:attrNameLst>
                                          <p:attrName>ppt_w</p:attrName>
                                        </p:attrNameLst>
                                      </p:cBhvr>
                                      <p:tavLst>
                                        <p:tav tm="0">
                                          <p:val>
                                            <p:fltVal val="0"/>
                                          </p:val>
                                        </p:tav>
                                        <p:tav tm="100000">
                                          <p:val>
                                            <p:strVal val="#ppt_w"/>
                                          </p:val>
                                        </p:tav>
                                      </p:tavLst>
                                    </p:anim>
                                    <p:anim calcmode="lin" valueType="num">
                                      <p:cBhvr>
                                        <p:cTn id="160" dur="500" fill="hold"/>
                                        <p:tgtEl>
                                          <p:spTgt spid="114"/>
                                        </p:tgtEl>
                                        <p:attrNameLst>
                                          <p:attrName>ppt_h</p:attrName>
                                        </p:attrNameLst>
                                      </p:cBhvr>
                                      <p:tavLst>
                                        <p:tav tm="0">
                                          <p:val>
                                            <p:fltVal val="0"/>
                                          </p:val>
                                        </p:tav>
                                        <p:tav tm="100000">
                                          <p:val>
                                            <p:strVal val="#ppt_h"/>
                                          </p:val>
                                        </p:tav>
                                      </p:tavLst>
                                    </p:anim>
                                    <p:animEffect transition="in" filter="fade">
                                      <p:cBhvr>
                                        <p:cTn id="161" dur="500"/>
                                        <p:tgtEl>
                                          <p:spTgt spid="114"/>
                                        </p:tgtEl>
                                      </p:cBhvr>
                                    </p:animEffect>
                                  </p:childTnLst>
                                </p:cTn>
                              </p:par>
                              <p:par>
                                <p:cTn id="162" presetID="53" presetClass="entr" presetSubtype="16" fill="hold" grpId="0" nodeType="withEffect">
                                  <p:stCondLst>
                                    <p:cond delay="0"/>
                                  </p:stCondLst>
                                  <p:childTnLst>
                                    <p:set>
                                      <p:cBhvr>
                                        <p:cTn id="163" dur="1" fill="hold">
                                          <p:stCondLst>
                                            <p:cond delay="0"/>
                                          </p:stCondLst>
                                        </p:cTn>
                                        <p:tgtEl>
                                          <p:spTgt spid="109"/>
                                        </p:tgtEl>
                                        <p:attrNameLst>
                                          <p:attrName>style.visibility</p:attrName>
                                        </p:attrNameLst>
                                      </p:cBhvr>
                                      <p:to>
                                        <p:strVal val="visible"/>
                                      </p:to>
                                    </p:set>
                                    <p:anim calcmode="lin" valueType="num">
                                      <p:cBhvr>
                                        <p:cTn id="164" dur="500" fill="hold"/>
                                        <p:tgtEl>
                                          <p:spTgt spid="109"/>
                                        </p:tgtEl>
                                        <p:attrNameLst>
                                          <p:attrName>ppt_w</p:attrName>
                                        </p:attrNameLst>
                                      </p:cBhvr>
                                      <p:tavLst>
                                        <p:tav tm="0">
                                          <p:val>
                                            <p:fltVal val="0"/>
                                          </p:val>
                                        </p:tav>
                                        <p:tav tm="100000">
                                          <p:val>
                                            <p:strVal val="#ppt_w"/>
                                          </p:val>
                                        </p:tav>
                                      </p:tavLst>
                                    </p:anim>
                                    <p:anim calcmode="lin" valueType="num">
                                      <p:cBhvr>
                                        <p:cTn id="165" dur="500" fill="hold"/>
                                        <p:tgtEl>
                                          <p:spTgt spid="109"/>
                                        </p:tgtEl>
                                        <p:attrNameLst>
                                          <p:attrName>ppt_h</p:attrName>
                                        </p:attrNameLst>
                                      </p:cBhvr>
                                      <p:tavLst>
                                        <p:tav tm="0">
                                          <p:val>
                                            <p:fltVal val="0"/>
                                          </p:val>
                                        </p:tav>
                                        <p:tav tm="100000">
                                          <p:val>
                                            <p:strVal val="#ppt_h"/>
                                          </p:val>
                                        </p:tav>
                                      </p:tavLst>
                                    </p:anim>
                                    <p:animEffect transition="in" filter="fade">
                                      <p:cBhvr>
                                        <p:cTn id="166" dur="500"/>
                                        <p:tgtEl>
                                          <p:spTgt spid="109"/>
                                        </p:tgtEl>
                                      </p:cBhvr>
                                    </p:animEffect>
                                  </p:childTnLst>
                                </p:cTn>
                              </p:par>
                              <p:par>
                                <p:cTn id="167" presetID="53" presetClass="entr" presetSubtype="16" fill="hold" grpId="0" nodeType="withEffect">
                                  <p:stCondLst>
                                    <p:cond delay="0"/>
                                  </p:stCondLst>
                                  <p:childTnLst>
                                    <p:set>
                                      <p:cBhvr>
                                        <p:cTn id="168" dur="1" fill="hold">
                                          <p:stCondLst>
                                            <p:cond delay="0"/>
                                          </p:stCondLst>
                                        </p:cTn>
                                        <p:tgtEl>
                                          <p:spTgt spid="115"/>
                                        </p:tgtEl>
                                        <p:attrNameLst>
                                          <p:attrName>style.visibility</p:attrName>
                                        </p:attrNameLst>
                                      </p:cBhvr>
                                      <p:to>
                                        <p:strVal val="visible"/>
                                      </p:to>
                                    </p:set>
                                    <p:anim calcmode="lin" valueType="num">
                                      <p:cBhvr>
                                        <p:cTn id="169" dur="500" fill="hold"/>
                                        <p:tgtEl>
                                          <p:spTgt spid="115"/>
                                        </p:tgtEl>
                                        <p:attrNameLst>
                                          <p:attrName>ppt_w</p:attrName>
                                        </p:attrNameLst>
                                      </p:cBhvr>
                                      <p:tavLst>
                                        <p:tav tm="0">
                                          <p:val>
                                            <p:fltVal val="0"/>
                                          </p:val>
                                        </p:tav>
                                        <p:tav tm="100000">
                                          <p:val>
                                            <p:strVal val="#ppt_w"/>
                                          </p:val>
                                        </p:tav>
                                      </p:tavLst>
                                    </p:anim>
                                    <p:anim calcmode="lin" valueType="num">
                                      <p:cBhvr>
                                        <p:cTn id="170" dur="500" fill="hold"/>
                                        <p:tgtEl>
                                          <p:spTgt spid="115"/>
                                        </p:tgtEl>
                                        <p:attrNameLst>
                                          <p:attrName>ppt_h</p:attrName>
                                        </p:attrNameLst>
                                      </p:cBhvr>
                                      <p:tavLst>
                                        <p:tav tm="0">
                                          <p:val>
                                            <p:fltVal val="0"/>
                                          </p:val>
                                        </p:tav>
                                        <p:tav tm="100000">
                                          <p:val>
                                            <p:strVal val="#ppt_h"/>
                                          </p:val>
                                        </p:tav>
                                      </p:tavLst>
                                    </p:anim>
                                    <p:animEffect transition="in" filter="fade">
                                      <p:cBhvr>
                                        <p:cTn id="171" dur="500"/>
                                        <p:tgtEl>
                                          <p:spTgt spid="115"/>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110"/>
                                        </p:tgtEl>
                                        <p:attrNameLst>
                                          <p:attrName>style.visibility</p:attrName>
                                        </p:attrNameLst>
                                      </p:cBhvr>
                                      <p:to>
                                        <p:strVal val="visible"/>
                                      </p:to>
                                    </p:set>
                                    <p:anim calcmode="lin" valueType="num">
                                      <p:cBhvr>
                                        <p:cTn id="174" dur="500" fill="hold"/>
                                        <p:tgtEl>
                                          <p:spTgt spid="110"/>
                                        </p:tgtEl>
                                        <p:attrNameLst>
                                          <p:attrName>ppt_w</p:attrName>
                                        </p:attrNameLst>
                                      </p:cBhvr>
                                      <p:tavLst>
                                        <p:tav tm="0">
                                          <p:val>
                                            <p:fltVal val="0"/>
                                          </p:val>
                                        </p:tav>
                                        <p:tav tm="100000">
                                          <p:val>
                                            <p:strVal val="#ppt_w"/>
                                          </p:val>
                                        </p:tav>
                                      </p:tavLst>
                                    </p:anim>
                                    <p:anim calcmode="lin" valueType="num">
                                      <p:cBhvr>
                                        <p:cTn id="175" dur="500" fill="hold"/>
                                        <p:tgtEl>
                                          <p:spTgt spid="110"/>
                                        </p:tgtEl>
                                        <p:attrNameLst>
                                          <p:attrName>ppt_h</p:attrName>
                                        </p:attrNameLst>
                                      </p:cBhvr>
                                      <p:tavLst>
                                        <p:tav tm="0">
                                          <p:val>
                                            <p:fltVal val="0"/>
                                          </p:val>
                                        </p:tav>
                                        <p:tav tm="100000">
                                          <p:val>
                                            <p:strVal val="#ppt_h"/>
                                          </p:val>
                                        </p:tav>
                                      </p:tavLst>
                                    </p:anim>
                                    <p:animEffect transition="in" filter="fade">
                                      <p:cBhvr>
                                        <p:cTn id="176" dur="500"/>
                                        <p:tgtEl>
                                          <p:spTgt spid="110"/>
                                        </p:tgtEl>
                                      </p:cBhvr>
                                    </p:animEffect>
                                  </p:childTnLst>
                                </p:cTn>
                              </p:par>
                              <p:par>
                                <p:cTn id="177" presetID="53" presetClass="entr" presetSubtype="16" fill="hold" grpId="0" nodeType="withEffect">
                                  <p:stCondLst>
                                    <p:cond delay="0"/>
                                  </p:stCondLst>
                                  <p:childTnLst>
                                    <p:set>
                                      <p:cBhvr>
                                        <p:cTn id="178" dur="1" fill="hold">
                                          <p:stCondLst>
                                            <p:cond delay="0"/>
                                          </p:stCondLst>
                                        </p:cTn>
                                        <p:tgtEl>
                                          <p:spTgt spid="116"/>
                                        </p:tgtEl>
                                        <p:attrNameLst>
                                          <p:attrName>style.visibility</p:attrName>
                                        </p:attrNameLst>
                                      </p:cBhvr>
                                      <p:to>
                                        <p:strVal val="visible"/>
                                      </p:to>
                                    </p:set>
                                    <p:anim calcmode="lin" valueType="num">
                                      <p:cBhvr>
                                        <p:cTn id="179" dur="500" fill="hold"/>
                                        <p:tgtEl>
                                          <p:spTgt spid="116"/>
                                        </p:tgtEl>
                                        <p:attrNameLst>
                                          <p:attrName>ppt_w</p:attrName>
                                        </p:attrNameLst>
                                      </p:cBhvr>
                                      <p:tavLst>
                                        <p:tav tm="0">
                                          <p:val>
                                            <p:fltVal val="0"/>
                                          </p:val>
                                        </p:tav>
                                        <p:tav tm="100000">
                                          <p:val>
                                            <p:strVal val="#ppt_w"/>
                                          </p:val>
                                        </p:tav>
                                      </p:tavLst>
                                    </p:anim>
                                    <p:anim calcmode="lin" valueType="num">
                                      <p:cBhvr>
                                        <p:cTn id="180" dur="500" fill="hold"/>
                                        <p:tgtEl>
                                          <p:spTgt spid="116"/>
                                        </p:tgtEl>
                                        <p:attrNameLst>
                                          <p:attrName>ppt_h</p:attrName>
                                        </p:attrNameLst>
                                      </p:cBhvr>
                                      <p:tavLst>
                                        <p:tav tm="0">
                                          <p:val>
                                            <p:fltVal val="0"/>
                                          </p:val>
                                        </p:tav>
                                        <p:tav tm="100000">
                                          <p:val>
                                            <p:strVal val="#ppt_h"/>
                                          </p:val>
                                        </p:tav>
                                      </p:tavLst>
                                    </p:anim>
                                    <p:animEffect transition="in" filter="fade">
                                      <p:cBhvr>
                                        <p:cTn id="181" dur="500"/>
                                        <p:tgtEl>
                                          <p:spTgt spid="116"/>
                                        </p:tgtEl>
                                      </p:cBhvr>
                                    </p:animEffect>
                                  </p:childTnLst>
                                </p:cTn>
                              </p:par>
                              <p:par>
                                <p:cTn id="182" presetID="53" presetClass="entr" presetSubtype="16" fill="hold" grpId="0" nodeType="withEffect">
                                  <p:stCondLst>
                                    <p:cond delay="0"/>
                                  </p:stCondLst>
                                  <p:childTnLst>
                                    <p:set>
                                      <p:cBhvr>
                                        <p:cTn id="183" dur="1" fill="hold">
                                          <p:stCondLst>
                                            <p:cond delay="0"/>
                                          </p:stCondLst>
                                        </p:cTn>
                                        <p:tgtEl>
                                          <p:spTgt spid="111"/>
                                        </p:tgtEl>
                                        <p:attrNameLst>
                                          <p:attrName>style.visibility</p:attrName>
                                        </p:attrNameLst>
                                      </p:cBhvr>
                                      <p:to>
                                        <p:strVal val="visible"/>
                                      </p:to>
                                    </p:set>
                                    <p:anim calcmode="lin" valueType="num">
                                      <p:cBhvr>
                                        <p:cTn id="184" dur="500" fill="hold"/>
                                        <p:tgtEl>
                                          <p:spTgt spid="111"/>
                                        </p:tgtEl>
                                        <p:attrNameLst>
                                          <p:attrName>ppt_w</p:attrName>
                                        </p:attrNameLst>
                                      </p:cBhvr>
                                      <p:tavLst>
                                        <p:tav tm="0">
                                          <p:val>
                                            <p:fltVal val="0"/>
                                          </p:val>
                                        </p:tav>
                                        <p:tav tm="100000">
                                          <p:val>
                                            <p:strVal val="#ppt_w"/>
                                          </p:val>
                                        </p:tav>
                                      </p:tavLst>
                                    </p:anim>
                                    <p:anim calcmode="lin" valueType="num">
                                      <p:cBhvr>
                                        <p:cTn id="185" dur="500" fill="hold"/>
                                        <p:tgtEl>
                                          <p:spTgt spid="111"/>
                                        </p:tgtEl>
                                        <p:attrNameLst>
                                          <p:attrName>ppt_h</p:attrName>
                                        </p:attrNameLst>
                                      </p:cBhvr>
                                      <p:tavLst>
                                        <p:tav tm="0">
                                          <p:val>
                                            <p:fltVal val="0"/>
                                          </p:val>
                                        </p:tav>
                                        <p:tav tm="100000">
                                          <p:val>
                                            <p:strVal val="#ppt_h"/>
                                          </p:val>
                                        </p:tav>
                                      </p:tavLst>
                                    </p:anim>
                                    <p:animEffect transition="in" filter="fade">
                                      <p:cBhvr>
                                        <p:cTn id="186" dur="500"/>
                                        <p:tgtEl>
                                          <p:spTgt spid="111"/>
                                        </p:tgtEl>
                                      </p:cBhvr>
                                    </p:animEffect>
                                  </p:childTnLst>
                                </p:cTn>
                              </p:par>
                              <p:par>
                                <p:cTn id="187" presetID="53" presetClass="entr" presetSubtype="16" fill="hold" grpId="0" nodeType="withEffect">
                                  <p:stCondLst>
                                    <p:cond delay="0"/>
                                  </p:stCondLst>
                                  <p:childTnLst>
                                    <p:set>
                                      <p:cBhvr>
                                        <p:cTn id="188" dur="1" fill="hold">
                                          <p:stCondLst>
                                            <p:cond delay="0"/>
                                          </p:stCondLst>
                                        </p:cTn>
                                        <p:tgtEl>
                                          <p:spTgt spid="117"/>
                                        </p:tgtEl>
                                        <p:attrNameLst>
                                          <p:attrName>style.visibility</p:attrName>
                                        </p:attrNameLst>
                                      </p:cBhvr>
                                      <p:to>
                                        <p:strVal val="visible"/>
                                      </p:to>
                                    </p:set>
                                    <p:anim calcmode="lin" valueType="num">
                                      <p:cBhvr>
                                        <p:cTn id="189" dur="500" fill="hold"/>
                                        <p:tgtEl>
                                          <p:spTgt spid="117"/>
                                        </p:tgtEl>
                                        <p:attrNameLst>
                                          <p:attrName>ppt_w</p:attrName>
                                        </p:attrNameLst>
                                      </p:cBhvr>
                                      <p:tavLst>
                                        <p:tav tm="0">
                                          <p:val>
                                            <p:fltVal val="0"/>
                                          </p:val>
                                        </p:tav>
                                        <p:tav tm="100000">
                                          <p:val>
                                            <p:strVal val="#ppt_w"/>
                                          </p:val>
                                        </p:tav>
                                      </p:tavLst>
                                    </p:anim>
                                    <p:anim calcmode="lin" valueType="num">
                                      <p:cBhvr>
                                        <p:cTn id="190" dur="500" fill="hold"/>
                                        <p:tgtEl>
                                          <p:spTgt spid="117"/>
                                        </p:tgtEl>
                                        <p:attrNameLst>
                                          <p:attrName>ppt_h</p:attrName>
                                        </p:attrNameLst>
                                      </p:cBhvr>
                                      <p:tavLst>
                                        <p:tav tm="0">
                                          <p:val>
                                            <p:fltVal val="0"/>
                                          </p:val>
                                        </p:tav>
                                        <p:tav tm="100000">
                                          <p:val>
                                            <p:strVal val="#ppt_h"/>
                                          </p:val>
                                        </p:tav>
                                      </p:tavLst>
                                    </p:anim>
                                    <p:animEffect transition="in" filter="fade">
                                      <p:cBhvr>
                                        <p:cTn id="191" dur="500"/>
                                        <p:tgtEl>
                                          <p:spTgt spid="117"/>
                                        </p:tgtEl>
                                      </p:cBhvr>
                                    </p:animEffect>
                                  </p:childTnLst>
                                </p:cTn>
                              </p:par>
                              <p:par>
                                <p:cTn id="192" presetID="53" presetClass="entr" presetSubtype="16" fill="hold" grpId="0" nodeType="withEffect">
                                  <p:stCondLst>
                                    <p:cond delay="0"/>
                                  </p:stCondLst>
                                  <p:childTnLst>
                                    <p:set>
                                      <p:cBhvr>
                                        <p:cTn id="193" dur="1" fill="hold">
                                          <p:stCondLst>
                                            <p:cond delay="0"/>
                                          </p:stCondLst>
                                        </p:cTn>
                                        <p:tgtEl>
                                          <p:spTgt spid="134"/>
                                        </p:tgtEl>
                                        <p:attrNameLst>
                                          <p:attrName>style.visibility</p:attrName>
                                        </p:attrNameLst>
                                      </p:cBhvr>
                                      <p:to>
                                        <p:strVal val="visible"/>
                                      </p:to>
                                    </p:set>
                                    <p:anim calcmode="lin" valueType="num">
                                      <p:cBhvr>
                                        <p:cTn id="194" dur="500" fill="hold"/>
                                        <p:tgtEl>
                                          <p:spTgt spid="134"/>
                                        </p:tgtEl>
                                        <p:attrNameLst>
                                          <p:attrName>ppt_w</p:attrName>
                                        </p:attrNameLst>
                                      </p:cBhvr>
                                      <p:tavLst>
                                        <p:tav tm="0">
                                          <p:val>
                                            <p:fltVal val="0"/>
                                          </p:val>
                                        </p:tav>
                                        <p:tav tm="100000">
                                          <p:val>
                                            <p:strVal val="#ppt_w"/>
                                          </p:val>
                                        </p:tav>
                                      </p:tavLst>
                                    </p:anim>
                                    <p:anim calcmode="lin" valueType="num">
                                      <p:cBhvr>
                                        <p:cTn id="195" dur="500" fill="hold"/>
                                        <p:tgtEl>
                                          <p:spTgt spid="134"/>
                                        </p:tgtEl>
                                        <p:attrNameLst>
                                          <p:attrName>ppt_h</p:attrName>
                                        </p:attrNameLst>
                                      </p:cBhvr>
                                      <p:tavLst>
                                        <p:tav tm="0">
                                          <p:val>
                                            <p:fltVal val="0"/>
                                          </p:val>
                                        </p:tav>
                                        <p:tav tm="100000">
                                          <p:val>
                                            <p:strVal val="#ppt_h"/>
                                          </p:val>
                                        </p:tav>
                                      </p:tavLst>
                                    </p:anim>
                                    <p:animEffect transition="in" filter="fade">
                                      <p:cBhvr>
                                        <p:cTn id="196" dur="500"/>
                                        <p:tgtEl>
                                          <p:spTgt spid="134"/>
                                        </p:tgtEl>
                                      </p:cBhvr>
                                    </p:animEffect>
                                  </p:childTnLst>
                                </p:cTn>
                              </p:par>
                            </p:childTnLst>
                          </p:cTn>
                        </p:par>
                      </p:childTnLst>
                    </p:cTn>
                  </p:par>
                  <p:par>
                    <p:cTn id="197" fill="hold">
                      <p:stCondLst>
                        <p:cond delay="indefinite"/>
                      </p:stCondLst>
                      <p:childTnLst>
                        <p:par>
                          <p:cTn id="198" fill="hold">
                            <p:stCondLst>
                              <p:cond delay="0"/>
                            </p:stCondLst>
                            <p:childTnLst>
                              <p:par>
                                <p:cTn id="199" presetID="42" presetClass="entr" presetSubtype="0" fill="hold" grpId="0" nodeType="clickEffect">
                                  <p:stCondLst>
                                    <p:cond delay="0"/>
                                  </p:stCondLst>
                                  <p:childTnLst>
                                    <p:set>
                                      <p:cBhvr>
                                        <p:cTn id="200" dur="1" fill="hold">
                                          <p:stCondLst>
                                            <p:cond delay="0"/>
                                          </p:stCondLst>
                                        </p:cTn>
                                        <p:tgtEl>
                                          <p:spTgt spid="165"/>
                                        </p:tgtEl>
                                        <p:attrNameLst>
                                          <p:attrName>style.visibility</p:attrName>
                                        </p:attrNameLst>
                                      </p:cBhvr>
                                      <p:to>
                                        <p:strVal val="visible"/>
                                      </p:to>
                                    </p:set>
                                    <p:animEffect transition="in" filter="fade">
                                      <p:cBhvr>
                                        <p:cTn id="201" dur="1000"/>
                                        <p:tgtEl>
                                          <p:spTgt spid="165"/>
                                        </p:tgtEl>
                                      </p:cBhvr>
                                    </p:animEffect>
                                    <p:anim calcmode="lin" valueType="num">
                                      <p:cBhvr>
                                        <p:cTn id="202" dur="1000" fill="hold"/>
                                        <p:tgtEl>
                                          <p:spTgt spid="165"/>
                                        </p:tgtEl>
                                        <p:attrNameLst>
                                          <p:attrName>ppt_x</p:attrName>
                                        </p:attrNameLst>
                                      </p:cBhvr>
                                      <p:tavLst>
                                        <p:tav tm="0">
                                          <p:val>
                                            <p:strVal val="#ppt_x"/>
                                          </p:val>
                                        </p:tav>
                                        <p:tav tm="100000">
                                          <p:val>
                                            <p:strVal val="#ppt_x"/>
                                          </p:val>
                                        </p:tav>
                                      </p:tavLst>
                                    </p:anim>
                                    <p:anim calcmode="lin" valueType="num">
                                      <p:cBhvr>
                                        <p:cTn id="203" dur="10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2" presetClass="entr" presetSubtype="4" fill="hold" nodeType="clickEffect">
                                  <p:stCondLst>
                                    <p:cond delay="0"/>
                                  </p:stCondLst>
                                  <p:childTnLst>
                                    <p:set>
                                      <p:cBhvr>
                                        <p:cTn id="207" dur="1" fill="hold">
                                          <p:stCondLst>
                                            <p:cond delay="0"/>
                                          </p:stCondLst>
                                        </p:cTn>
                                        <p:tgtEl>
                                          <p:spTgt spid="184"/>
                                        </p:tgtEl>
                                        <p:attrNameLst>
                                          <p:attrName>style.visibility</p:attrName>
                                        </p:attrNameLst>
                                      </p:cBhvr>
                                      <p:to>
                                        <p:strVal val="visible"/>
                                      </p:to>
                                    </p:set>
                                    <p:animEffect transition="in" filter="wipe(down)">
                                      <p:cBhvr>
                                        <p:cTn id="208" dur="500"/>
                                        <p:tgtEl>
                                          <p:spTgt spid="184"/>
                                        </p:tgtEl>
                                      </p:cBhvr>
                                    </p:animEffect>
                                  </p:childTnLst>
                                </p:cTn>
                              </p:par>
                              <p:par>
                                <p:cTn id="209" presetID="22" presetClass="entr" presetSubtype="4" fill="hold" nodeType="withEffect">
                                  <p:stCondLst>
                                    <p:cond delay="0"/>
                                  </p:stCondLst>
                                  <p:childTnLst>
                                    <p:set>
                                      <p:cBhvr>
                                        <p:cTn id="210" dur="1" fill="hold">
                                          <p:stCondLst>
                                            <p:cond delay="0"/>
                                          </p:stCondLst>
                                        </p:cTn>
                                        <p:tgtEl>
                                          <p:spTgt spid="183"/>
                                        </p:tgtEl>
                                        <p:attrNameLst>
                                          <p:attrName>style.visibility</p:attrName>
                                        </p:attrNameLst>
                                      </p:cBhvr>
                                      <p:to>
                                        <p:strVal val="visible"/>
                                      </p:to>
                                    </p:set>
                                    <p:animEffect transition="in" filter="wipe(down)">
                                      <p:cBhvr>
                                        <p:cTn id="211" dur="500"/>
                                        <p:tgtEl>
                                          <p:spTgt spid="183"/>
                                        </p:tgtEl>
                                      </p:cBhvr>
                                    </p:animEffect>
                                  </p:childTnLst>
                                </p:cTn>
                              </p:par>
                              <p:par>
                                <p:cTn id="212" presetID="22" presetClass="entr" presetSubtype="4" fill="hold" nodeType="withEffect">
                                  <p:stCondLst>
                                    <p:cond delay="0"/>
                                  </p:stCondLst>
                                  <p:childTnLst>
                                    <p:set>
                                      <p:cBhvr>
                                        <p:cTn id="213" dur="1" fill="hold">
                                          <p:stCondLst>
                                            <p:cond delay="0"/>
                                          </p:stCondLst>
                                        </p:cTn>
                                        <p:tgtEl>
                                          <p:spTgt spid="182"/>
                                        </p:tgtEl>
                                        <p:attrNameLst>
                                          <p:attrName>style.visibility</p:attrName>
                                        </p:attrNameLst>
                                      </p:cBhvr>
                                      <p:to>
                                        <p:strVal val="visible"/>
                                      </p:to>
                                    </p:set>
                                    <p:animEffect transition="in" filter="wipe(down)">
                                      <p:cBhvr>
                                        <p:cTn id="214" dur="500"/>
                                        <p:tgtEl>
                                          <p:spTgt spid="182"/>
                                        </p:tgtEl>
                                      </p:cBhvr>
                                    </p:animEffect>
                                  </p:childTnLst>
                                </p:cTn>
                              </p:par>
                              <p:par>
                                <p:cTn id="215" presetID="22" presetClass="entr" presetSubtype="4" fill="hold" nodeType="withEffect">
                                  <p:stCondLst>
                                    <p:cond delay="0"/>
                                  </p:stCondLst>
                                  <p:childTnLst>
                                    <p:set>
                                      <p:cBhvr>
                                        <p:cTn id="216" dur="1" fill="hold">
                                          <p:stCondLst>
                                            <p:cond delay="0"/>
                                          </p:stCondLst>
                                        </p:cTn>
                                        <p:tgtEl>
                                          <p:spTgt spid="181"/>
                                        </p:tgtEl>
                                        <p:attrNameLst>
                                          <p:attrName>style.visibility</p:attrName>
                                        </p:attrNameLst>
                                      </p:cBhvr>
                                      <p:to>
                                        <p:strVal val="visible"/>
                                      </p:to>
                                    </p:set>
                                    <p:animEffect transition="in" filter="wipe(down)">
                                      <p:cBhvr>
                                        <p:cTn id="217" dur="500"/>
                                        <p:tgtEl>
                                          <p:spTgt spid="181"/>
                                        </p:tgtEl>
                                      </p:cBhvr>
                                    </p:animEffect>
                                  </p:childTnLst>
                                </p:cTn>
                              </p:par>
                            </p:childTnLst>
                          </p:cTn>
                        </p:par>
                      </p:childTnLst>
                    </p:cTn>
                  </p:par>
                  <p:par>
                    <p:cTn id="218" fill="hold">
                      <p:stCondLst>
                        <p:cond delay="indefinite"/>
                      </p:stCondLst>
                      <p:childTnLst>
                        <p:par>
                          <p:cTn id="219" fill="hold">
                            <p:stCondLst>
                              <p:cond delay="0"/>
                            </p:stCondLst>
                            <p:childTnLst>
                              <p:par>
                                <p:cTn id="220" presetID="53" presetClass="entr" presetSubtype="16" fill="hold" grpId="0" nodeType="clickEffect">
                                  <p:stCondLst>
                                    <p:cond delay="0"/>
                                  </p:stCondLst>
                                  <p:childTnLst>
                                    <p:set>
                                      <p:cBhvr>
                                        <p:cTn id="221" dur="1" fill="hold">
                                          <p:stCondLst>
                                            <p:cond delay="0"/>
                                          </p:stCondLst>
                                        </p:cTn>
                                        <p:tgtEl>
                                          <p:spTgt spid="126"/>
                                        </p:tgtEl>
                                        <p:attrNameLst>
                                          <p:attrName>style.visibility</p:attrName>
                                        </p:attrNameLst>
                                      </p:cBhvr>
                                      <p:to>
                                        <p:strVal val="visible"/>
                                      </p:to>
                                    </p:set>
                                    <p:anim calcmode="lin" valueType="num">
                                      <p:cBhvr>
                                        <p:cTn id="222" dur="500" fill="hold"/>
                                        <p:tgtEl>
                                          <p:spTgt spid="126"/>
                                        </p:tgtEl>
                                        <p:attrNameLst>
                                          <p:attrName>ppt_w</p:attrName>
                                        </p:attrNameLst>
                                      </p:cBhvr>
                                      <p:tavLst>
                                        <p:tav tm="0">
                                          <p:val>
                                            <p:fltVal val="0"/>
                                          </p:val>
                                        </p:tav>
                                        <p:tav tm="100000">
                                          <p:val>
                                            <p:strVal val="#ppt_w"/>
                                          </p:val>
                                        </p:tav>
                                      </p:tavLst>
                                    </p:anim>
                                    <p:anim calcmode="lin" valueType="num">
                                      <p:cBhvr>
                                        <p:cTn id="223" dur="500" fill="hold"/>
                                        <p:tgtEl>
                                          <p:spTgt spid="126"/>
                                        </p:tgtEl>
                                        <p:attrNameLst>
                                          <p:attrName>ppt_h</p:attrName>
                                        </p:attrNameLst>
                                      </p:cBhvr>
                                      <p:tavLst>
                                        <p:tav tm="0">
                                          <p:val>
                                            <p:fltVal val="0"/>
                                          </p:val>
                                        </p:tav>
                                        <p:tav tm="100000">
                                          <p:val>
                                            <p:strVal val="#ppt_h"/>
                                          </p:val>
                                        </p:tav>
                                      </p:tavLst>
                                    </p:anim>
                                    <p:animEffect transition="in" filter="fade">
                                      <p:cBhvr>
                                        <p:cTn id="224" dur="500"/>
                                        <p:tgtEl>
                                          <p:spTgt spid="126"/>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5"/>
                                        </p:tgtEl>
                                        <p:attrNameLst>
                                          <p:attrName>style.visibility</p:attrName>
                                        </p:attrNameLst>
                                      </p:cBhvr>
                                      <p:to>
                                        <p:strVal val="visible"/>
                                      </p:to>
                                    </p:set>
                                    <p:anim calcmode="lin" valueType="num">
                                      <p:cBhvr>
                                        <p:cTn id="227" dur="500" fill="hold"/>
                                        <p:tgtEl>
                                          <p:spTgt spid="125"/>
                                        </p:tgtEl>
                                        <p:attrNameLst>
                                          <p:attrName>ppt_w</p:attrName>
                                        </p:attrNameLst>
                                      </p:cBhvr>
                                      <p:tavLst>
                                        <p:tav tm="0">
                                          <p:val>
                                            <p:fltVal val="0"/>
                                          </p:val>
                                        </p:tav>
                                        <p:tav tm="100000">
                                          <p:val>
                                            <p:strVal val="#ppt_w"/>
                                          </p:val>
                                        </p:tav>
                                      </p:tavLst>
                                    </p:anim>
                                    <p:anim calcmode="lin" valueType="num">
                                      <p:cBhvr>
                                        <p:cTn id="228" dur="500" fill="hold"/>
                                        <p:tgtEl>
                                          <p:spTgt spid="125"/>
                                        </p:tgtEl>
                                        <p:attrNameLst>
                                          <p:attrName>ppt_h</p:attrName>
                                        </p:attrNameLst>
                                      </p:cBhvr>
                                      <p:tavLst>
                                        <p:tav tm="0">
                                          <p:val>
                                            <p:fltVal val="0"/>
                                          </p:val>
                                        </p:tav>
                                        <p:tav tm="100000">
                                          <p:val>
                                            <p:strVal val="#ppt_h"/>
                                          </p:val>
                                        </p:tav>
                                      </p:tavLst>
                                    </p:anim>
                                    <p:animEffect transition="in" filter="fade">
                                      <p:cBhvr>
                                        <p:cTn id="229" dur="500"/>
                                        <p:tgtEl>
                                          <p:spTgt spid="125"/>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4"/>
                                        </p:tgtEl>
                                        <p:attrNameLst>
                                          <p:attrName>style.visibility</p:attrName>
                                        </p:attrNameLst>
                                      </p:cBhvr>
                                      <p:to>
                                        <p:strVal val="visible"/>
                                      </p:to>
                                    </p:set>
                                    <p:anim calcmode="lin" valueType="num">
                                      <p:cBhvr>
                                        <p:cTn id="232" dur="500" fill="hold"/>
                                        <p:tgtEl>
                                          <p:spTgt spid="124"/>
                                        </p:tgtEl>
                                        <p:attrNameLst>
                                          <p:attrName>ppt_w</p:attrName>
                                        </p:attrNameLst>
                                      </p:cBhvr>
                                      <p:tavLst>
                                        <p:tav tm="0">
                                          <p:val>
                                            <p:fltVal val="0"/>
                                          </p:val>
                                        </p:tav>
                                        <p:tav tm="100000">
                                          <p:val>
                                            <p:strVal val="#ppt_w"/>
                                          </p:val>
                                        </p:tav>
                                      </p:tavLst>
                                    </p:anim>
                                    <p:anim calcmode="lin" valueType="num">
                                      <p:cBhvr>
                                        <p:cTn id="233" dur="500" fill="hold"/>
                                        <p:tgtEl>
                                          <p:spTgt spid="124"/>
                                        </p:tgtEl>
                                        <p:attrNameLst>
                                          <p:attrName>ppt_h</p:attrName>
                                        </p:attrNameLst>
                                      </p:cBhvr>
                                      <p:tavLst>
                                        <p:tav tm="0">
                                          <p:val>
                                            <p:fltVal val="0"/>
                                          </p:val>
                                        </p:tav>
                                        <p:tav tm="100000">
                                          <p:val>
                                            <p:strVal val="#ppt_h"/>
                                          </p:val>
                                        </p:tav>
                                      </p:tavLst>
                                    </p:anim>
                                    <p:animEffect transition="in" filter="fade">
                                      <p:cBhvr>
                                        <p:cTn id="234" dur="500"/>
                                        <p:tgtEl>
                                          <p:spTgt spid="124"/>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69"/>
                                        </p:tgtEl>
                                        <p:attrNameLst>
                                          <p:attrName>style.visibility</p:attrName>
                                        </p:attrNameLst>
                                      </p:cBhvr>
                                      <p:to>
                                        <p:strVal val="visible"/>
                                      </p:to>
                                    </p:set>
                                    <p:anim calcmode="lin" valueType="num">
                                      <p:cBhvr>
                                        <p:cTn id="237" dur="500" fill="hold"/>
                                        <p:tgtEl>
                                          <p:spTgt spid="169"/>
                                        </p:tgtEl>
                                        <p:attrNameLst>
                                          <p:attrName>ppt_w</p:attrName>
                                        </p:attrNameLst>
                                      </p:cBhvr>
                                      <p:tavLst>
                                        <p:tav tm="0">
                                          <p:val>
                                            <p:fltVal val="0"/>
                                          </p:val>
                                        </p:tav>
                                        <p:tav tm="100000">
                                          <p:val>
                                            <p:strVal val="#ppt_w"/>
                                          </p:val>
                                        </p:tav>
                                      </p:tavLst>
                                    </p:anim>
                                    <p:anim calcmode="lin" valueType="num">
                                      <p:cBhvr>
                                        <p:cTn id="238" dur="500" fill="hold"/>
                                        <p:tgtEl>
                                          <p:spTgt spid="169"/>
                                        </p:tgtEl>
                                        <p:attrNameLst>
                                          <p:attrName>ppt_h</p:attrName>
                                        </p:attrNameLst>
                                      </p:cBhvr>
                                      <p:tavLst>
                                        <p:tav tm="0">
                                          <p:val>
                                            <p:fltVal val="0"/>
                                          </p:val>
                                        </p:tav>
                                        <p:tav tm="100000">
                                          <p:val>
                                            <p:strVal val="#ppt_h"/>
                                          </p:val>
                                        </p:tav>
                                      </p:tavLst>
                                    </p:anim>
                                    <p:animEffect transition="in" filter="fade">
                                      <p:cBhvr>
                                        <p:cTn id="239" dur="500"/>
                                        <p:tgtEl>
                                          <p:spTgt spid="169"/>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73"/>
                                        </p:tgtEl>
                                        <p:attrNameLst>
                                          <p:attrName>style.visibility</p:attrName>
                                        </p:attrNameLst>
                                      </p:cBhvr>
                                      <p:to>
                                        <p:strVal val="visible"/>
                                      </p:to>
                                    </p:set>
                                    <p:anim calcmode="lin" valueType="num">
                                      <p:cBhvr>
                                        <p:cTn id="242" dur="500" fill="hold"/>
                                        <p:tgtEl>
                                          <p:spTgt spid="173"/>
                                        </p:tgtEl>
                                        <p:attrNameLst>
                                          <p:attrName>ppt_w</p:attrName>
                                        </p:attrNameLst>
                                      </p:cBhvr>
                                      <p:tavLst>
                                        <p:tav tm="0">
                                          <p:val>
                                            <p:fltVal val="0"/>
                                          </p:val>
                                        </p:tav>
                                        <p:tav tm="100000">
                                          <p:val>
                                            <p:strVal val="#ppt_w"/>
                                          </p:val>
                                        </p:tav>
                                      </p:tavLst>
                                    </p:anim>
                                    <p:anim calcmode="lin" valueType="num">
                                      <p:cBhvr>
                                        <p:cTn id="243" dur="500" fill="hold"/>
                                        <p:tgtEl>
                                          <p:spTgt spid="173"/>
                                        </p:tgtEl>
                                        <p:attrNameLst>
                                          <p:attrName>ppt_h</p:attrName>
                                        </p:attrNameLst>
                                      </p:cBhvr>
                                      <p:tavLst>
                                        <p:tav tm="0">
                                          <p:val>
                                            <p:fltVal val="0"/>
                                          </p:val>
                                        </p:tav>
                                        <p:tav tm="100000">
                                          <p:val>
                                            <p:strVal val="#ppt_h"/>
                                          </p:val>
                                        </p:tav>
                                      </p:tavLst>
                                    </p:anim>
                                    <p:animEffect transition="in" filter="fade">
                                      <p:cBhvr>
                                        <p:cTn id="244" dur="500"/>
                                        <p:tgtEl>
                                          <p:spTgt spid="173"/>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44"/>
                                        </p:tgtEl>
                                        <p:attrNameLst>
                                          <p:attrName>style.visibility</p:attrName>
                                        </p:attrNameLst>
                                      </p:cBhvr>
                                      <p:to>
                                        <p:strVal val="visible"/>
                                      </p:to>
                                    </p:set>
                                    <p:anim calcmode="lin" valueType="num">
                                      <p:cBhvr>
                                        <p:cTn id="247" dur="500" fill="hold"/>
                                        <p:tgtEl>
                                          <p:spTgt spid="144"/>
                                        </p:tgtEl>
                                        <p:attrNameLst>
                                          <p:attrName>ppt_w</p:attrName>
                                        </p:attrNameLst>
                                      </p:cBhvr>
                                      <p:tavLst>
                                        <p:tav tm="0">
                                          <p:val>
                                            <p:fltVal val="0"/>
                                          </p:val>
                                        </p:tav>
                                        <p:tav tm="100000">
                                          <p:val>
                                            <p:strVal val="#ppt_w"/>
                                          </p:val>
                                        </p:tav>
                                      </p:tavLst>
                                    </p:anim>
                                    <p:anim calcmode="lin" valueType="num">
                                      <p:cBhvr>
                                        <p:cTn id="248" dur="500" fill="hold"/>
                                        <p:tgtEl>
                                          <p:spTgt spid="144"/>
                                        </p:tgtEl>
                                        <p:attrNameLst>
                                          <p:attrName>ppt_h</p:attrName>
                                        </p:attrNameLst>
                                      </p:cBhvr>
                                      <p:tavLst>
                                        <p:tav tm="0">
                                          <p:val>
                                            <p:fltVal val="0"/>
                                          </p:val>
                                        </p:tav>
                                        <p:tav tm="100000">
                                          <p:val>
                                            <p:strVal val="#ppt_h"/>
                                          </p:val>
                                        </p:tav>
                                      </p:tavLst>
                                    </p:anim>
                                    <p:animEffect transition="in" filter="fade">
                                      <p:cBhvr>
                                        <p:cTn id="249" dur="500"/>
                                        <p:tgtEl>
                                          <p:spTgt spid="144"/>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71"/>
                                        </p:tgtEl>
                                        <p:attrNameLst>
                                          <p:attrName>style.visibility</p:attrName>
                                        </p:attrNameLst>
                                      </p:cBhvr>
                                      <p:to>
                                        <p:strVal val="visible"/>
                                      </p:to>
                                    </p:set>
                                    <p:anim calcmode="lin" valueType="num">
                                      <p:cBhvr>
                                        <p:cTn id="252" dur="500" fill="hold"/>
                                        <p:tgtEl>
                                          <p:spTgt spid="171"/>
                                        </p:tgtEl>
                                        <p:attrNameLst>
                                          <p:attrName>ppt_w</p:attrName>
                                        </p:attrNameLst>
                                      </p:cBhvr>
                                      <p:tavLst>
                                        <p:tav tm="0">
                                          <p:val>
                                            <p:fltVal val="0"/>
                                          </p:val>
                                        </p:tav>
                                        <p:tav tm="100000">
                                          <p:val>
                                            <p:strVal val="#ppt_w"/>
                                          </p:val>
                                        </p:tav>
                                      </p:tavLst>
                                    </p:anim>
                                    <p:anim calcmode="lin" valueType="num">
                                      <p:cBhvr>
                                        <p:cTn id="253" dur="500" fill="hold"/>
                                        <p:tgtEl>
                                          <p:spTgt spid="171"/>
                                        </p:tgtEl>
                                        <p:attrNameLst>
                                          <p:attrName>ppt_h</p:attrName>
                                        </p:attrNameLst>
                                      </p:cBhvr>
                                      <p:tavLst>
                                        <p:tav tm="0">
                                          <p:val>
                                            <p:fltVal val="0"/>
                                          </p:val>
                                        </p:tav>
                                        <p:tav tm="100000">
                                          <p:val>
                                            <p:strVal val="#ppt_h"/>
                                          </p:val>
                                        </p:tav>
                                      </p:tavLst>
                                    </p:anim>
                                    <p:animEffect transition="in" filter="fade">
                                      <p:cBhvr>
                                        <p:cTn id="254" dur="500"/>
                                        <p:tgtEl>
                                          <p:spTgt spid="17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72"/>
                                        </p:tgtEl>
                                        <p:attrNameLst>
                                          <p:attrName>style.visibility</p:attrName>
                                        </p:attrNameLst>
                                      </p:cBhvr>
                                      <p:to>
                                        <p:strVal val="visible"/>
                                      </p:to>
                                    </p:set>
                                    <p:anim calcmode="lin" valueType="num">
                                      <p:cBhvr>
                                        <p:cTn id="257" dur="500" fill="hold"/>
                                        <p:tgtEl>
                                          <p:spTgt spid="172"/>
                                        </p:tgtEl>
                                        <p:attrNameLst>
                                          <p:attrName>ppt_w</p:attrName>
                                        </p:attrNameLst>
                                      </p:cBhvr>
                                      <p:tavLst>
                                        <p:tav tm="0">
                                          <p:val>
                                            <p:fltVal val="0"/>
                                          </p:val>
                                        </p:tav>
                                        <p:tav tm="100000">
                                          <p:val>
                                            <p:strVal val="#ppt_w"/>
                                          </p:val>
                                        </p:tav>
                                      </p:tavLst>
                                    </p:anim>
                                    <p:anim calcmode="lin" valueType="num">
                                      <p:cBhvr>
                                        <p:cTn id="258" dur="500" fill="hold"/>
                                        <p:tgtEl>
                                          <p:spTgt spid="172"/>
                                        </p:tgtEl>
                                        <p:attrNameLst>
                                          <p:attrName>ppt_h</p:attrName>
                                        </p:attrNameLst>
                                      </p:cBhvr>
                                      <p:tavLst>
                                        <p:tav tm="0">
                                          <p:val>
                                            <p:fltVal val="0"/>
                                          </p:val>
                                        </p:tav>
                                        <p:tav tm="100000">
                                          <p:val>
                                            <p:strVal val="#ppt_h"/>
                                          </p:val>
                                        </p:tav>
                                      </p:tavLst>
                                    </p:anim>
                                    <p:animEffect transition="in" filter="fade">
                                      <p:cBhvr>
                                        <p:cTn id="259" dur="500"/>
                                        <p:tgtEl>
                                          <p:spTgt spid="17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70"/>
                                        </p:tgtEl>
                                        <p:attrNameLst>
                                          <p:attrName>style.visibility</p:attrName>
                                        </p:attrNameLst>
                                      </p:cBhvr>
                                      <p:to>
                                        <p:strVal val="visible"/>
                                      </p:to>
                                    </p:set>
                                    <p:anim calcmode="lin" valueType="num">
                                      <p:cBhvr>
                                        <p:cTn id="262" dur="500" fill="hold"/>
                                        <p:tgtEl>
                                          <p:spTgt spid="170"/>
                                        </p:tgtEl>
                                        <p:attrNameLst>
                                          <p:attrName>ppt_w</p:attrName>
                                        </p:attrNameLst>
                                      </p:cBhvr>
                                      <p:tavLst>
                                        <p:tav tm="0">
                                          <p:val>
                                            <p:fltVal val="0"/>
                                          </p:val>
                                        </p:tav>
                                        <p:tav tm="100000">
                                          <p:val>
                                            <p:strVal val="#ppt_w"/>
                                          </p:val>
                                        </p:tav>
                                      </p:tavLst>
                                    </p:anim>
                                    <p:anim calcmode="lin" valueType="num">
                                      <p:cBhvr>
                                        <p:cTn id="263" dur="500" fill="hold"/>
                                        <p:tgtEl>
                                          <p:spTgt spid="170"/>
                                        </p:tgtEl>
                                        <p:attrNameLst>
                                          <p:attrName>ppt_h</p:attrName>
                                        </p:attrNameLst>
                                      </p:cBhvr>
                                      <p:tavLst>
                                        <p:tav tm="0">
                                          <p:val>
                                            <p:fltVal val="0"/>
                                          </p:val>
                                        </p:tav>
                                        <p:tav tm="100000">
                                          <p:val>
                                            <p:strVal val="#ppt_h"/>
                                          </p:val>
                                        </p:tav>
                                      </p:tavLst>
                                    </p:anim>
                                    <p:animEffect transition="in" filter="fade">
                                      <p:cBhvr>
                                        <p:cTn id="264" dur="500"/>
                                        <p:tgtEl>
                                          <p:spTgt spid="170"/>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74"/>
                                        </p:tgtEl>
                                        <p:attrNameLst>
                                          <p:attrName>style.visibility</p:attrName>
                                        </p:attrNameLst>
                                      </p:cBhvr>
                                      <p:to>
                                        <p:strVal val="visible"/>
                                      </p:to>
                                    </p:set>
                                    <p:anim calcmode="lin" valueType="num">
                                      <p:cBhvr>
                                        <p:cTn id="267" dur="500" fill="hold"/>
                                        <p:tgtEl>
                                          <p:spTgt spid="174"/>
                                        </p:tgtEl>
                                        <p:attrNameLst>
                                          <p:attrName>ppt_w</p:attrName>
                                        </p:attrNameLst>
                                      </p:cBhvr>
                                      <p:tavLst>
                                        <p:tav tm="0">
                                          <p:val>
                                            <p:fltVal val="0"/>
                                          </p:val>
                                        </p:tav>
                                        <p:tav tm="100000">
                                          <p:val>
                                            <p:strVal val="#ppt_w"/>
                                          </p:val>
                                        </p:tav>
                                      </p:tavLst>
                                    </p:anim>
                                    <p:anim calcmode="lin" valueType="num">
                                      <p:cBhvr>
                                        <p:cTn id="268" dur="500" fill="hold"/>
                                        <p:tgtEl>
                                          <p:spTgt spid="174"/>
                                        </p:tgtEl>
                                        <p:attrNameLst>
                                          <p:attrName>ppt_h</p:attrName>
                                        </p:attrNameLst>
                                      </p:cBhvr>
                                      <p:tavLst>
                                        <p:tav tm="0">
                                          <p:val>
                                            <p:fltVal val="0"/>
                                          </p:val>
                                        </p:tav>
                                        <p:tav tm="100000">
                                          <p:val>
                                            <p:strVal val="#ppt_h"/>
                                          </p:val>
                                        </p:tav>
                                      </p:tavLst>
                                    </p:anim>
                                    <p:animEffect transition="in" filter="fade">
                                      <p:cBhvr>
                                        <p:cTn id="269" dur="500"/>
                                        <p:tgtEl>
                                          <p:spTgt spid="17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42"/>
                                        </p:tgtEl>
                                        <p:attrNameLst>
                                          <p:attrName>style.visibility</p:attrName>
                                        </p:attrNameLst>
                                      </p:cBhvr>
                                      <p:to>
                                        <p:strVal val="visible"/>
                                      </p:to>
                                    </p:set>
                                    <p:anim calcmode="lin" valueType="num">
                                      <p:cBhvr>
                                        <p:cTn id="272" dur="500" fill="hold"/>
                                        <p:tgtEl>
                                          <p:spTgt spid="142"/>
                                        </p:tgtEl>
                                        <p:attrNameLst>
                                          <p:attrName>ppt_w</p:attrName>
                                        </p:attrNameLst>
                                      </p:cBhvr>
                                      <p:tavLst>
                                        <p:tav tm="0">
                                          <p:val>
                                            <p:fltVal val="0"/>
                                          </p:val>
                                        </p:tav>
                                        <p:tav tm="100000">
                                          <p:val>
                                            <p:strVal val="#ppt_w"/>
                                          </p:val>
                                        </p:tav>
                                      </p:tavLst>
                                    </p:anim>
                                    <p:anim calcmode="lin" valueType="num">
                                      <p:cBhvr>
                                        <p:cTn id="273" dur="500" fill="hold"/>
                                        <p:tgtEl>
                                          <p:spTgt spid="142"/>
                                        </p:tgtEl>
                                        <p:attrNameLst>
                                          <p:attrName>ppt_h</p:attrName>
                                        </p:attrNameLst>
                                      </p:cBhvr>
                                      <p:tavLst>
                                        <p:tav tm="0">
                                          <p:val>
                                            <p:fltVal val="0"/>
                                          </p:val>
                                        </p:tav>
                                        <p:tav tm="100000">
                                          <p:val>
                                            <p:strVal val="#ppt_h"/>
                                          </p:val>
                                        </p:tav>
                                      </p:tavLst>
                                    </p:anim>
                                    <p:animEffect transition="in" filter="fade">
                                      <p:cBhvr>
                                        <p:cTn id="274" dur="500"/>
                                        <p:tgtEl>
                                          <p:spTgt spid="142"/>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29"/>
                                        </p:tgtEl>
                                        <p:attrNameLst>
                                          <p:attrName>style.visibility</p:attrName>
                                        </p:attrNameLst>
                                      </p:cBhvr>
                                      <p:to>
                                        <p:strVal val="visible"/>
                                      </p:to>
                                    </p:set>
                                    <p:anim calcmode="lin" valueType="num">
                                      <p:cBhvr>
                                        <p:cTn id="277" dur="500" fill="hold"/>
                                        <p:tgtEl>
                                          <p:spTgt spid="129"/>
                                        </p:tgtEl>
                                        <p:attrNameLst>
                                          <p:attrName>ppt_w</p:attrName>
                                        </p:attrNameLst>
                                      </p:cBhvr>
                                      <p:tavLst>
                                        <p:tav tm="0">
                                          <p:val>
                                            <p:fltVal val="0"/>
                                          </p:val>
                                        </p:tav>
                                        <p:tav tm="100000">
                                          <p:val>
                                            <p:strVal val="#ppt_w"/>
                                          </p:val>
                                        </p:tav>
                                      </p:tavLst>
                                    </p:anim>
                                    <p:anim calcmode="lin" valueType="num">
                                      <p:cBhvr>
                                        <p:cTn id="278" dur="500" fill="hold"/>
                                        <p:tgtEl>
                                          <p:spTgt spid="129"/>
                                        </p:tgtEl>
                                        <p:attrNameLst>
                                          <p:attrName>ppt_h</p:attrName>
                                        </p:attrNameLst>
                                      </p:cBhvr>
                                      <p:tavLst>
                                        <p:tav tm="0">
                                          <p:val>
                                            <p:fltVal val="0"/>
                                          </p:val>
                                        </p:tav>
                                        <p:tav tm="100000">
                                          <p:val>
                                            <p:strVal val="#ppt_h"/>
                                          </p:val>
                                        </p:tav>
                                      </p:tavLst>
                                    </p:anim>
                                    <p:animEffect transition="in" filter="fade">
                                      <p:cBhvr>
                                        <p:cTn id="279" dur="500"/>
                                        <p:tgtEl>
                                          <p:spTgt spid="129"/>
                                        </p:tgtEl>
                                      </p:cBhvr>
                                    </p:animEffect>
                                  </p:childTnLst>
                                </p:cTn>
                              </p:par>
                              <p:par>
                                <p:cTn id="280" presetID="53" presetClass="entr" presetSubtype="16" fill="hold" grpId="0" nodeType="withEffect">
                                  <p:stCondLst>
                                    <p:cond delay="0"/>
                                  </p:stCondLst>
                                  <p:childTnLst>
                                    <p:set>
                                      <p:cBhvr>
                                        <p:cTn id="281" dur="1" fill="hold">
                                          <p:stCondLst>
                                            <p:cond delay="0"/>
                                          </p:stCondLst>
                                        </p:cTn>
                                        <p:tgtEl>
                                          <p:spTgt spid="128"/>
                                        </p:tgtEl>
                                        <p:attrNameLst>
                                          <p:attrName>style.visibility</p:attrName>
                                        </p:attrNameLst>
                                      </p:cBhvr>
                                      <p:to>
                                        <p:strVal val="visible"/>
                                      </p:to>
                                    </p:set>
                                    <p:anim calcmode="lin" valueType="num">
                                      <p:cBhvr>
                                        <p:cTn id="282" dur="500" fill="hold"/>
                                        <p:tgtEl>
                                          <p:spTgt spid="128"/>
                                        </p:tgtEl>
                                        <p:attrNameLst>
                                          <p:attrName>ppt_w</p:attrName>
                                        </p:attrNameLst>
                                      </p:cBhvr>
                                      <p:tavLst>
                                        <p:tav tm="0">
                                          <p:val>
                                            <p:fltVal val="0"/>
                                          </p:val>
                                        </p:tav>
                                        <p:tav tm="100000">
                                          <p:val>
                                            <p:strVal val="#ppt_w"/>
                                          </p:val>
                                        </p:tav>
                                      </p:tavLst>
                                    </p:anim>
                                    <p:anim calcmode="lin" valueType="num">
                                      <p:cBhvr>
                                        <p:cTn id="283" dur="500" fill="hold"/>
                                        <p:tgtEl>
                                          <p:spTgt spid="128"/>
                                        </p:tgtEl>
                                        <p:attrNameLst>
                                          <p:attrName>ppt_h</p:attrName>
                                        </p:attrNameLst>
                                      </p:cBhvr>
                                      <p:tavLst>
                                        <p:tav tm="0">
                                          <p:val>
                                            <p:fltVal val="0"/>
                                          </p:val>
                                        </p:tav>
                                        <p:tav tm="100000">
                                          <p:val>
                                            <p:strVal val="#ppt_h"/>
                                          </p:val>
                                        </p:tav>
                                      </p:tavLst>
                                    </p:anim>
                                    <p:animEffect transition="in" filter="fade">
                                      <p:cBhvr>
                                        <p:cTn id="284" dur="500"/>
                                        <p:tgtEl>
                                          <p:spTgt spid="128"/>
                                        </p:tgtEl>
                                      </p:cBhvr>
                                    </p:animEffect>
                                  </p:childTnLst>
                                </p:cTn>
                              </p:par>
                              <p:par>
                                <p:cTn id="285" presetID="53" presetClass="entr" presetSubtype="16" fill="hold" grpId="0" nodeType="withEffect">
                                  <p:stCondLst>
                                    <p:cond delay="0"/>
                                  </p:stCondLst>
                                  <p:childTnLst>
                                    <p:set>
                                      <p:cBhvr>
                                        <p:cTn id="286" dur="1" fill="hold">
                                          <p:stCondLst>
                                            <p:cond delay="0"/>
                                          </p:stCondLst>
                                        </p:cTn>
                                        <p:tgtEl>
                                          <p:spTgt spid="127"/>
                                        </p:tgtEl>
                                        <p:attrNameLst>
                                          <p:attrName>style.visibility</p:attrName>
                                        </p:attrNameLst>
                                      </p:cBhvr>
                                      <p:to>
                                        <p:strVal val="visible"/>
                                      </p:to>
                                    </p:set>
                                    <p:anim calcmode="lin" valueType="num">
                                      <p:cBhvr>
                                        <p:cTn id="287" dur="500" fill="hold"/>
                                        <p:tgtEl>
                                          <p:spTgt spid="127"/>
                                        </p:tgtEl>
                                        <p:attrNameLst>
                                          <p:attrName>ppt_w</p:attrName>
                                        </p:attrNameLst>
                                      </p:cBhvr>
                                      <p:tavLst>
                                        <p:tav tm="0">
                                          <p:val>
                                            <p:fltVal val="0"/>
                                          </p:val>
                                        </p:tav>
                                        <p:tav tm="100000">
                                          <p:val>
                                            <p:strVal val="#ppt_w"/>
                                          </p:val>
                                        </p:tav>
                                      </p:tavLst>
                                    </p:anim>
                                    <p:anim calcmode="lin" valueType="num">
                                      <p:cBhvr>
                                        <p:cTn id="288" dur="500" fill="hold"/>
                                        <p:tgtEl>
                                          <p:spTgt spid="127"/>
                                        </p:tgtEl>
                                        <p:attrNameLst>
                                          <p:attrName>ppt_h</p:attrName>
                                        </p:attrNameLst>
                                      </p:cBhvr>
                                      <p:tavLst>
                                        <p:tav tm="0">
                                          <p:val>
                                            <p:fltVal val="0"/>
                                          </p:val>
                                        </p:tav>
                                        <p:tav tm="100000">
                                          <p:val>
                                            <p:strVal val="#ppt_h"/>
                                          </p:val>
                                        </p:tav>
                                      </p:tavLst>
                                    </p:anim>
                                    <p:animEffect transition="in" filter="fade">
                                      <p:cBhvr>
                                        <p:cTn id="289" dur="500"/>
                                        <p:tgtEl>
                                          <p:spTgt spid="127"/>
                                        </p:tgtEl>
                                      </p:cBhvr>
                                    </p:animEffect>
                                  </p:childTnLst>
                                </p:cTn>
                              </p:par>
                              <p:par>
                                <p:cTn id="290" presetID="53" presetClass="entr" presetSubtype="16" fill="hold" grpId="0" nodeType="withEffect">
                                  <p:stCondLst>
                                    <p:cond delay="0"/>
                                  </p:stCondLst>
                                  <p:childTnLst>
                                    <p:set>
                                      <p:cBhvr>
                                        <p:cTn id="291" dur="1" fill="hold">
                                          <p:stCondLst>
                                            <p:cond delay="0"/>
                                          </p:stCondLst>
                                        </p:cTn>
                                        <p:tgtEl>
                                          <p:spTgt spid="131"/>
                                        </p:tgtEl>
                                        <p:attrNameLst>
                                          <p:attrName>style.visibility</p:attrName>
                                        </p:attrNameLst>
                                      </p:cBhvr>
                                      <p:to>
                                        <p:strVal val="visible"/>
                                      </p:to>
                                    </p:set>
                                    <p:anim calcmode="lin" valueType="num">
                                      <p:cBhvr>
                                        <p:cTn id="292" dur="500" fill="hold"/>
                                        <p:tgtEl>
                                          <p:spTgt spid="131"/>
                                        </p:tgtEl>
                                        <p:attrNameLst>
                                          <p:attrName>ppt_w</p:attrName>
                                        </p:attrNameLst>
                                      </p:cBhvr>
                                      <p:tavLst>
                                        <p:tav tm="0">
                                          <p:val>
                                            <p:fltVal val="0"/>
                                          </p:val>
                                        </p:tav>
                                        <p:tav tm="100000">
                                          <p:val>
                                            <p:strVal val="#ppt_w"/>
                                          </p:val>
                                        </p:tav>
                                      </p:tavLst>
                                    </p:anim>
                                    <p:anim calcmode="lin" valueType="num">
                                      <p:cBhvr>
                                        <p:cTn id="293" dur="500" fill="hold"/>
                                        <p:tgtEl>
                                          <p:spTgt spid="131"/>
                                        </p:tgtEl>
                                        <p:attrNameLst>
                                          <p:attrName>ppt_h</p:attrName>
                                        </p:attrNameLst>
                                      </p:cBhvr>
                                      <p:tavLst>
                                        <p:tav tm="0">
                                          <p:val>
                                            <p:fltVal val="0"/>
                                          </p:val>
                                        </p:tav>
                                        <p:tav tm="100000">
                                          <p:val>
                                            <p:strVal val="#ppt_h"/>
                                          </p:val>
                                        </p:tav>
                                      </p:tavLst>
                                    </p:anim>
                                    <p:animEffect transition="in" filter="fade">
                                      <p:cBhvr>
                                        <p:cTn id="294" dur="500"/>
                                        <p:tgtEl>
                                          <p:spTgt spid="131"/>
                                        </p:tgtEl>
                                      </p:cBhvr>
                                    </p:animEffect>
                                  </p:childTnLst>
                                </p:cTn>
                              </p:par>
                              <p:par>
                                <p:cTn id="295" presetID="53" presetClass="entr" presetSubtype="16" fill="hold" grpId="0" nodeType="withEffect">
                                  <p:stCondLst>
                                    <p:cond delay="0"/>
                                  </p:stCondLst>
                                  <p:childTnLst>
                                    <p:set>
                                      <p:cBhvr>
                                        <p:cTn id="296" dur="1" fill="hold">
                                          <p:stCondLst>
                                            <p:cond delay="0"/>
                                          </p:stCondLst>
                                        </p:cTn>
                                        <p:tgtEl>
                                          <p:spTgt spid="185"/>
                                        </p:tgtEl>
                                        <p:attrNameLst>
                                          <p:attrName>style.visibility</p:attrName>
                                        </p:attrNameLst>
                                      </p:cBhvr>
                                      <p:to>
                                        <p:strVal val="visible"/>
                                      </p:to>
                                    </p:set>
                                    <p:anim calcmode="lin" valueType="num">
                                      <p:cBhvr>
                                        <p:cTn id="297" dur="500" fill="hold"/>
                                        <p:tgtEl>
                                          <p:spTgt spid="185"/>
                                        </p:tgtEl>
                                        <p:attrNameLst>
                                          <p:attrName>ppt_w</p:attrName>
                                        </p:attrNameLst>
                                      </p:cBhvr>
                                      <p:tavLst>
                                        <p:tav tm="0">
                                          <p:val>
                                            <p:fltVal val="0"/>
                                          </p:val>
                                        </p:tav>
                                        <p:tav tm="100000">
                                          <p:val>
                                            <p:strVal val="#ppt_w"/>
                                          </p:val>
                                        </p:tav>
                                      </p:tavLst>
                                    </p:anim>
                                    <p:anim calcmode="lin" valueType="num">
                                      <p:cBhvr>
                                        <p:cTn id="298" dur="500" fill="hold"/>
                                        <p:tgtEl>
                                          <p:spTgt spid="185"/>
                                        </p:tgtEl>
                                        <p:attrNameLst>
                                          <p:attrName>ppt_h</p:attrName>
                                        </p:attrNameLst>
                                      </p:cBhvr>
                                      <p:tavLst>
                                        <p:tav tm="0">
                                          <p:val>
                                            <p:fltVal val="0"/>
                                          </p:val>
                                        </p:tav>
                                        <p:tav tm="100000">
                                          <p:val>
                                            <p:strVal val="#ppt_h"/>
                                          </p:val>
                                        </p:tav>
                                      </p:tavLst>
                                    </p:anim>
                                    <p:animEffect transition="in" filter="fade">
                                      <p:cBhvr>
                                        <p:cTn id="299" dur="500"/>
                                        <p:tgtEl>
                                          <p:spTgt spid="185"/>
                                        </p:tgtEl>
                                      </p:cBhvr>
                                    </p:animEffect>
                                  </p:childTnLst>
                                </p:cTn>
                              </p:par>
                              <p:par>
                                <p:cTn id="300" presetID="53" presetClass="entr" presetSubtype="16" fill="hold" grpId="0" nodeType="withEffect">
                                  <p:stCondLst>
                                    <p:cond delay="0"/>
                                  </p:stCondLst>
                                  <p:childTnLst>
                                    <p:set>
                                      <p:cBhvr>
                                        <p:cTn id="301" dur="1" fill="hold">
                                          <p:stCondLst>
                                            <p:cond delay="0"/>
                                          </p:stCondLst>
                                        </p:cTn>
                                        <p:tgtEl>
                                          <p:spTgt spid="130"/>
                                        </p:tgtEl>
                                        <p:attrNameLst>
                                          <p:attrName>style.visibility</p:attrName>
                                        </p:attrNameLst>
                                      </p:cBhvr>
                                      <p:to>
                                        <p:strVal val="visible"/>
                                      </p:to>
                                    </p:set>
                                    <p:anim calcmode="lin" valueType="num">
                                      <p:cBhvr>
                                        <p:cTn id="302" dur="500" fill="hold"/>
                                        <p:tgtEl>
                                          <p:spTgt spid="130"/>
                                        </p:tgtEl>
                                        <p:attrNameLst>
                                          <p:attrName>ppt_w</p:attrName>
                                        </p:attrNameLst>
                                      </p:cBhvr>
                                      <p:tavLst>
                                        <p:tav tm="0">
                                          <p:val>
                                            <p:fltVal val="0"/>
                                          </p:val>
                                        </p:tav>
                                        <p:tav tm="100000">
                                          <p:val>
                                            <p:strVal val="#ppt_w"/>
                                          </p:val>
                                        </p:tav>
                                      </p:tavLst>
                                    </p:anim>
                                    <p:anim calcmode="lin" valueType="num">
                                      <p:cBhvr>
                                        <p:cTn id="303" dur="500" fill="hold"/>
                                        <p:tgtEl>
                                          <p:spTgt spid="130"/>
                                        </p:tgtEl>
                                        <p:attrNameLst>
                                          <p:attrName>ppt_h</p:attrName>
                                        </p:attrNameLst>
                                      </p:cBhvr>
                                      <p:tavLst>
                                        <p:tav tm="0">
                                          <p:val>
                                            <p:fltVal val="0"/>
                                          </p:val>
                                        </p:tav>
                                        <p:tav tm="100000">
                                          <p:val>
                                            <p:strVal val="#ppt_h"/>
                                          </p:val>
                                        </p:tav>
                                      </p:tavLst>
                                    </p:anim>
                                    <p:animEffect transition="in" filter="fade">
                                      <p:cBhvr>
                                        <p:cTn id="304" dur="500"/>
                                        <p:tgtEl>
                                          <p:spTgt spid="130"/>
                                        </p:tgtEl>
                                      </p:cBhvr>
                                    </p:animEffect>
                                  </p:childTnLst>
                                </p:cTn>
                              </p:par>
                              <p:par>
                                <p:cTn id="305" presetID="53" presetClass="entr" presetSubtype="16" fill="hold" grpId="0" nodeType="withEffect">
                                  <p:stCondLst>
                                    <p:cond delay="0"/>
                                  </p:stCondLst>
                                  <p:childTnLst>
                                    <p:set>
                                      <p:cBhvr>
                                        <p:cTn id="306" dur="1" fill="hold">
                                          <p:stCondLst>
                                            <p:cond delay="0"/>
                                          </p:stCondLst>
                                        </p:cTn>
                                        <p:tgtEl>
                                          <p:spTgt spid="143"/>
                                        </p:tgtEl>
                                        <p:attrNameLst>
                                          <p:attrName>style.visibility</p:attrName>
                                        </p:attrNameLst>
                                      </p:cBhvr>
                                      <p:to>
                                        <p:strVal val="visible"/>
                                      </p:to>
                                    </p:set>
                                    <p:anim calcmode="lin" valueType="num">
                                      <p:cBhvr>
                                        <p:cTn id="307" dur="500" fill="hold"/>
                                        <p:tgtEl>
                                          <p:spTgt spid="143"/>
                                        </p:tgtEl>
                                        <p:attrNameLst>
                                          <p:attrName>ppt_w</p:attrName>
                                        </p:attrNameLst>
                                      </p:cBhvr>
                                      <p:tavLst>
                                        <p:tav tm="0">
                                          <p:val>
                                            <p:fltVal val="0"/>
                                          </p:val>
                                        </p:tav>
                                        <p:tav tm="100000">
                                          <p:val>
                                            <p:strVal val="#ppt_w"/>
                                          </p:val>
                                        </p:tav>
                                      </p:tavLst>
                                    </p:anim>
                                    <p:anim calcmode="lin" valueType="num">
                                      <p:cBhvr>
                                        <p:cTn id="308" dur="500" fill="hold"/>
                                        <p:tgtEl>
                                          <p:spTgt spid="143"/>
                                        </p:tgtEl>
                                        <p:attrNameLst>
                                          <p:attrName>ppt_h</p:attrName>
                                        </p:attrNameLst>
                                      </p:cBhvr>
                                      <p:tavLst>
                                        <p:tav tm="0">
                                          <p:val>
                                            <p:fltVal val="0"/>
                                          </p:val>
                                        </p:tav>
                                        <p:tav tm="100000">
                                          <p:val>
                                            <p:strVal val="#ppt_h"/>
                                          </p:val>
                                        </p:tav>
                                      </p:tavLst>
                                    </p:anim>
                                    <p:animEffect transition="in" filter="fade">
                                      <p:cBhvr>
                                        <p:cTn id="309" dur="500"/>
                                        <p:tgtEl>
                                          <p:spTgt spid="143"/>
                                        </p:tgtEl>
                                      </p:cBhvr>
                                    </p:animEffect>
                                  </p:childTnLst>
                                </p:cTn>
                              </p:par>
                              <p:par>
                                <p:cTn id="310" presetID="53" presetClass="entr" presetSubtype="16" fill="hold" grpId="0" nodeType="withEffect">
                                  <p:stCondLst>
                                    <p:cond delay="0"/>
                                  </p:stCondLst>
                                  <p:childTnLst>
                                    <p:set>
                                      <p:cBhvr>
                                        <p:cTn id="311" dur="1" fill="hold">
                                          <p:stCondLst>
                                            <p:cond delay="0"/>
                                          </p:stCondLst>
                                        </p:cTn>
                                        <p:tgtEl>
                                          <p:spTgt spid="175"/>
                                        </p:tgtEl>
                                        <p:attrNameLst>
                                          <p:attrName>style.visibility</p:attrName>
                                        </p:attrNameLst>
                                      </p:cBhvr>
                                      <p:to>
                                        <p:strVal val="visible"/>
                                      </p:to>
                                    </p:set>
                                    <p:anim calcmode="lin" valueType="num">
                                      <p:cBhvr>
                                        <p:cTn id="312" dur="500" fill="hold"/>
                                        <p:tgtEl>
                                          <p:spTgt spid="175"/>
                                        </p:tgtEl>
                                        <p:attrNameLst>
                                          <p:attrName>ppt_w</p:attrName>
                                        </p:attrNameLst>
                                      </p:cBhvr>
                                      <p:tavLst>
                                        <p:tav tm="0">
                                          <p:val>
                                            <p:fltVal val="0"/>
                                          </p:val>
                                        </p:tav>
                                        <p:tav tm="100000">
                                          <p:val>
                                            <p:strVal val="#ppt_w"/>
                                          </p:val>
                                        </p:tav>
                                      </p:tavLst>
                                    </p:anim>
                                    <p:anim calcmode="lin" valueType="num">
                                      <p:cBhvr>
                                        <p:cTn id="313" dur="500" fill="hold"/>
                                        <p:tgtEl>
                                          <p:spTgt spid="175"/>
                                        </p:tgtEl>
                                        <p:attrNameLst>
                                          <p:attrName>ppt_h</p:attrName>
                                        </p:attrNameLst>
                                      </p:cBhvr>
                                      <p:tavLst>
                                        <p:tav tm="0">
                                          <p:val>
                                            <p:fltVal val="0"/>
                                          </p:val>
                                        </p:tav>
                                        <p:tav tm="100000">
                                          <p:val>
                                            <p:strVal val="#ppt_h"/>
                                          </p:val>
                                        </p:tav>
                                      </p:tavLst>
                                    </p:anim>
                                    <p:animEffect transition="in" filter="fade">
                                      <p:cBhvr>
                                        <p:cTn id="314" dur="500"/>
                                        <p:tgtEl>
                                          <p:spTgt spid="175"/>
                                        </p:tgtEl>
                                      </p:cBhvr>
                                    </p:animEffect>
                                  </p:childTnLst>
                                </p:cTn>
                              </p:par>
                              <p:par>
                                <p:cTn id="315" presetID="53" presetClass="entr" presetSubtype="16" fill="hold" grpId="0" nodeType="withEffect">
                                  <p:stCondLst>
                                    <p:cond delay="0"/>
                                  </p:stCondLst>
                                  <p:childTnLst>
                                    <p:set>
                                      <p:cBhvr>
                                        <p:cTn id="316" dur="1" fill="hold">
                                          <p:stCondLst>
                                            <p:cond delay="0"/>
                                          </p:stCondLst>
                                        </p:cTn>
                                        <p:tgtEl>
                                          <p:spTgt spid="178"/>
                                        </p:tgtEl>
                                        <p:attrNameLst>
                                          <p:attrName>style.visibility</p:attrName>
                                        </p:attrNameLst>
                                      </p:cBhvr>
                                      <p:to>
                                        <p:strVal val="visible"/>
                                      </p:to>
                                    </p:set>
                                    <p:anim calcmode="lin" valueType="num">
                                      <p:cBhvr>
                                        <p:cTn id="317" dur="500" fill="hold"/>
                                        <p:tgtEl>
                                          <p:spTgt spid="178"/>
                                        </p:tgtEl>
                                        <p:attrNameLst>
                                          <p:attrName>ppt_w</p:attrName>
                                        </p:attrNameLst>
                                      </p:cBhvr>
                                      <p:tavLst>
                                        <p:tav tm="0">
                                          <p:val>
                                            <p:fltVal val="0"/>
                                          </p:val>
                                        </p:tav>
                                        <p:tav tm="100000">
                                          <p:val>
                                            <p:strVal val="#ppt_w"/>
                                          </p:val>
                                        </p:tav>
                                      </p:tavLst>
                                    </p:anim>
                                    <p:anim calcmode="lin" valueType="num">
                                      <p:cBhvr>
                                        <p:cTn id="318" dur="500" fill="hold"/>
                                        <p:tgtEl>
                                          <p:spTgt spid="178"/>
                                        </p:tgtEl>
                                        <p:attrNameLst>
                                          <p:attrName>ppt_h</p:attrName>
                                        </p:attrNameLst>
                                      </p:cBhvr>
                                      <p:tavLst>
                                        <p:tav tm="0">
                                          <p:val>
                                            <p:fltVal val="0"/>
                                          </p:val>
                                        </p:tav>
                                        <p:tav tm="100000">
                                          <p:val>
                                            <p:strVal val="#ppt_h"/>
                                          </p:val>
                                        </p:tav>
                                      </p:tavLst>
                                    </p:anim>
                                    <p:animEffect transition="in" filter="fade">
                                      <p:cBhvr>
                                        <p:cTn id="319" dur="500"/>
                                        <p:tgtEl>
                                          <p:spTgt spid="178"/>
                                        </p:tgtEl>
                                      </p:cBhvr>
                                    </p:animEffect>
                                  </p:childTnLst>
                                </p:cTn>
                              </p:par>
                              <p:par>
                                <p:cTn id="320" presetID="53" presetClass="entr" presetSubtype="16" fill="hold" grpId="0" nodeType="withEffect">
                                  <p:stCondLst>
                                    <p:cond delay="0"/>
                                  </p:stCondLst>
                                  <p:childTnLst>
                                    <p:set>
                                      <p:cBhvr>
                                        <p:cTn id="321" dur="1" fill="hold">
                                          <p:stCondLst>
                                            <p:cond delay="0"/>
                                          </p:stCondLst>
                                        </p:cTn>
                                        <p:tgtEl>
                                          <p:spTgt spid="176"/>
                                        </p:tgtEl>
                                        <p:attrNameLst>
                                          <p:attrName>style.visibility</p:attrName>
                                        </p:attrNameLst>
                                      </p:cBhvr>
                                      <p:to>
                                        <p:strVal val="visible"/>
                                      </p:to>
                                    </p:set>
                                    <p:anim calcmode="lin" valueType="num">
                                      <p:cBhvr>
                                        <p:cTn id="322" dur="500" fill="hold"/>
                                        <p:tgtEl>
                                          <p:spTgt spid="176"/>
                                        </p:tgtEl>
                                        <p:attrNameLst>
                                          <p:attrName>ppt_w</p:attrName>
                                        </p:attrNameLst>
                                      </p:cBhvr>
                                      <p:tavLst>
                                        <p:tav tm="0">
                                          <p:val>
                                            <p:fltVal val="0"/>
                                          </p:val>
                                        </p:tav>
                                        <p:tav tm="100000">
                                          <p:val>
                                            <p:strVal val="#ppt_w"/>
                                          </p:val>
                                        </p:tav>
                                      </p:tavLst>
                                    </p:anim>
                                    <p:anim calcmode="lin" valueType="num">
                                      <p:cBhvr>
                                        <p:cTn id="323" dur="500" fill="hold"/>
                                        <p:tgtEl>
                                          <p:spTgt spid="176"/>
                                        </p:tgtEl>
                                        <p:attrNameLst>
                                          <p:attrName>ppt_h</p:attrName>
                                        </p:attrNameLst>
                                      </p:cBhvr>
                                      <p:tavLst>
                                        <p:tav tm="0">
                                          <p:val>
                                            <p:fltVal val="0"/>
                                          </p:val>
                                        </p:tav>
                                        <p:tav tm="100000">
                                          <p:val>
                                            <p:strVal val="#ppt_h"/>
                                          </p:val>
                                        </p:tav>
                                      </p:tavLst>
                                    </p:anim>
                                    <p:animEffect transition="in" filter="fade">
                                      <p:cBhvr>
                                        <p:cTn id="324" dur="500"/>
                                        <p:tgtEl>
                                          <p:spTgt spid="176"/>
                                        </p:tgtEl>
                                      </p:cBhvr>
                                    </p:animEffect>
                                  </p:childTnLst>
                                </p:cTn>
                              </p:par>
                              <p:par>
                                <p:cTn id="325" presetID="53" presetClass="entr" presetSubtype="16" fill="hold" grpId="0" nodeType="withEffect">
                                  <p:stCondLst>
                                    <p:cond delay="0"/>
                                  </p:stCondLst>
                                  <p:childTnLst>
                                    <p:set>
                                      <p:cBhvr>
                                        <p:cTn id="326" dur="1" fill="hold">
                                          <p:stCondLst>
                                            <p:cond delay="0"/>
                                          </p:stCondLst>
                                        </p:cTn>
                                        <p:tgtEl>
                                          <p:spTgt spid="133"/>
                                        </p:tgtEl>
                                        <p:attrNameLst>
                                          <p:attrName>style.visibility</p:attrName>
                                        </p:attrNameLst>
                                      </p:cBhvr>
                                      <p:to>
                                        <p:strVal val="visible"/>
                                      </p:to>
                                    </p:set>
                                    <p:anim calcmode="lin" valueType="num">
                                      <p:cBhvr>
                                        <p:cTn id="327" dur="500" fill="hold"/>
                                        <p:tgtEl>
                                          <p:spTgt spid="133"/>
                                        </p:tgtEl>
                                        <p:attrNameLst>
                                          <p:attrName>ppt_w</p:attrName>
                                        </p:attrNameLst>
                                      </p:cBhvr>
                                      <p:tavLst>
                                        <p:tav tm="0">
                                          <p:val>
                                            <p:fltVal val="0"/>
                                          </p:val>
                                        </p:tav>
                                        <p:tav tm="100000">
                                          <p:val>
                                            <p:strVal val="#ppt_w"/>
                                          </p:val>
                                        </p:tav>
                                      </p:tavLst>
                                    </p:anim>
                                    <p:anim calcmode="lin" valueType="num">
                                      <p:cBhvr>
                                        <p:cTn id="328" dur="500" fill="hold"/>
                                        <p:tgtEl>
                                          <p:spTgt spid="133"/>
                                        </p:tgtEl>
                                        <p:attrNameLst>
                                          <p:attrName>ppt_h</p:attrName>
                                        </p:attrNameLst>
                                      </p:cBhvr>
                                      <p:tavLst>
                                        <p:tav tm="0">
                                          <p:val>
                                            <p:fltVal val="0"/>
                                          </p:val>
                                        </p:tav>
                                        <p:tav tm="100000">
                                          <p:val>
                                            <p:strVal val="#ppt_h"/>
                                          </p:val>
                                        </p:tav>
                                      </p:tavLst>
                                    </p:anim>
                                    <p:animEffect transition="in" filter="fade">
                                      <p:cBhvr>
                                        <p:cTn id="329" dur="500"/>
                                        <p:tgtEl>
                                          <p:spTgt spid="133"/>
                                        </p:tgtEl>
                                      </p:cBhvr>
                                    </p:animEffect>
                                  </p:childTnLst>
                                </p:cTn>
                              </p:par>
                            </p:childTnLst>
                          </p:cTn>
                        </p:par>
                      </p:childTnLst>
                    </p:cTn>
                  </p:par>
                  <p:par>
                    <p:cTn id="330" fill="hold">
                      <p:stCondLst>
                        <p:cond delay="indefinite"/>
                      </p:stCondLst>
                      <p:childTnLst>
                        <p:par>
                          <p:cTn id="331" fill="hold">
                            <p:stCondLst>
                              <p:cond delay="0"/>
                            </p:stCondLst>
                            <p:childTnLst>
                              <p:par>
                                <p:cTn id="332" presetID="42" presetClass="entr" presetSubtype="0" fill="hold" grpId="0" nodeType="clickEffect">
                                  <p:stCondLst>
                                    <p:cond delay="0"/>
                                  </p:stCondLst>
                                  <p:childTnLst>
                                    <p:set>
                                      <p:cBhvr>
                                        <p:cTn id="333" dur="1" fill="hold">
                                          <p:stCondLst>
                                            <p:cond delay="0"/>
                                          </p:stCondLst>
                                        </p:cTn>
                                        <p:tgtEl>
                                          <p:spTgt spid="163"/>
                                        </p:tgtEl>
                                        <p:attrNameLst>
                                          <p:attrName>style.visibility</p:attrName>
                                        </p:attrNameLst>
                                      </p:cBhvr>
                                      <p:to>
                                        <p:strVal val="visible"/>
                                      </p:to>
                                    </p:set>
                                    <p:animEffect transition="in" filter="fade">
                                      <p:cBhvr>
                                        <p:cTn id="334" dur="1000"/>
                                        <p:tgtEl>
                                          <p:spTgt spid="163"/>
                                        </p:tgtEl>
                                      </p:cBhvr>
                                    </p:animEffect>
                                    <p:anim calcmode="lin" valueType="num">
                                      <p:cBhvr>
                                        <p:cTn id="335" dur="1000" fill="hold"/>
                                        <p:tgtEl>
                                          <p:spTgt spid="163"/>
                                        </p:tgtEl>
                                        <p:attrNameLst>
                                          <p:attrName>ppt_x</p:attrName>
                                        </p:attrNameLst>
                                      </p:cBhvr>
                                      <p:tavLst>
                                        <p:tav tm="0">
                                          <p:val>
                                            <p:strVal val="#ppt_x"/>
                                          </p:val>
                                        </p:tav>
                                        <p:tav tm="100000">
                                          <p:val>
                                            <p:strVal val="#ppt_x"/>
                                          </p:val>
                                        </p:tav>
                                      </p:tavLst>
                                    </p:anim>
                                    <p:anim calcmode="lin" valueType="num">
                                      <p:cBhvr>
                                        <p:cTn id="336"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337" fill="hold">
                      <p:stCondLst>
                        <p:cond delay="indefinite"/>
                      </p:stCondLst>
                      <p:childTnLst>
                        <p:par>
                          <p:cTn id="338" fill="hold">
                            <p:stCondLst>
                              <p:cond delay="0"/>
                            </p:stCondLst>
                            <p:childTnLst>
                              <p:par>
                                <p:cTn id="339" presetID="22" presetClass="entr" presetSubtype="4" fill="hold" grpId="0" nodeType="clickEffect">
                                  <p:stCondLst>
                                    <p:cond delay="0"/>
                                  </p:stCondLst>
                                  <p:childTnLst>
                                    <p:set>
                                      <p:cBhvr>
                                        <p:cTn id="340" dur="1" fill="hold">
                                          <p:stCondLst>
                                            <p:cond delay="0"/>
                                          </p:stCondLst>
                                        </p:cTn>
                                        <p:tgtEl>
                                          <p:spTgt spid="137"/>
                                        </p:tgtEl>
                                        <p:attrNameLst>
                                          <p:attrName>style.visibility</p:attrName>
                                        </p:attrNameLst>
                                      </p:cBhvr>
                                      <p:to>
                                        <p:strVal val="visible"/>
                                      </p:to>
                                    </p:set>
                                    <p:animEffect transition="in" filter="wipe(down)">
                                      <p:cBhvr>
                                        <p:cTn id="341" dur="500"/>
                                        <p:tgtEl>
                                          <p:spTgt spid="137"/>
                                        </p:tgtEl>
                                      </p:cBhvr>
                                    </p:animEffect>
                                  </p:childTnLst>
                                </p:cTn>
                              </p:par>
                            </p:childTnLst>
                          </p:cTn>
                        </p:par>
                      </p:childTnLst>
                    </p:cTn>
                  </p:par>
                  <p:par>
                    <p:cTn id="342" fill="hold">
                      <p:stCondLst>
                        <p:cond delay="indefinite"/>
                      </p:stCondLst>
                      <p:childTnLst>
                        <p:par>
                          <p:cTn id="343" fill="hold">
                            <p:stCondLst>
                              <p:cond delay="0"/>
                            </p:stCondLst>
                            <p:childTnLst>
                              <p:par>
                                <p:cTn id="344" presetID="53" presetClass="entr" presetSubtype="16" fill="hold" grpId="0" nodeType="clickEffect">
                                  <p:stCondLst>
                                    <p:cond delay="0"/>
                                  </p:stCondLst>
                                  <p:childTnLst>
                                    <p:set>
                                      <p:cBhvr>
                                        <p:cTn id="345" dur="1" fill="hold">
                                          <p:stCondLst>
                                            <p:cond delay="0"/>
                                          </p:stCondLst>
                                        </p:cTn>
                                        <p:tgtEl>
                                          <p:spTgt spid="140"/>
                                        </p:tgtEl>
                                        <p:attrNameLst>
                                          <p:attrName>style.visibility</p:attrName>
                                        </p:attrNameLst>
                                      </p:cBhvr>
                                      <p:to>
                                        <p:strVal val="visible"/>
                                      </p:to>
                                    </p:set>
                                    <p:anim calcmode="lin" valueType="num">
                                      <p:cBhvr>
                                        <p:cTn id="346" dur="500" fill="hold"/>
                                        <p:tgtEl>
                                          <p:spTgt spid="140"/>
                                        </p:tgtEl>
                                        <p:attrNameLst>
                                          <p:attrName>ppt_w</p:attrName>
                                        </p:attrNameLst>
                                      </p:cBhvr>
                                      <p:tavLst>
                                        <p:tav tm="0">
                                          <p:val>
                                            <p:fltVal val="0"/>
                                          </p:val>
                                        </p:tav>
                                        <p:tav tm="100000">
                                          <p:val>
                                            <p:strVal val="#ppt_w"/>
                                          </p:val>
                                        </p:tav>
                                      </p:tavLst>
                                    </p:anim>
                                    <p:anim calcmode="lin" valueType="num">
                                      <p:cBhvr>
                                        <p:cTn id="347" dur="500" fill="hold"/>
                                        <p:tgtEl>
                                          <p:spTgt spid="140"/>
                                        </p:tgtEl>
                                        <p:attrNameLst>
                                          <p:attrName>ppt_h</p:attrName>
                                        </p:attrNameLst>
                                      </p:cBhvr>
                                      <p:tavLst>
                                        <p:tav tm="0">
                                          <p:val>
                                            <p:fltVal val="0"/>
                                          </p:val>
                                        </p:tav>
                                        <p:tav tm="100000">
                                          <p:val>
                                            <p:strVal val="#ppt_h"/>
                                          </p:val>
                                        </p:tav>
                                      </p:tavLst>
                                    </p:anim>
                                    <p:animEffect transition="in" filter="fade">
                                      <p:cBhvr>
                                        <p:cTn id="348" dur="500"/>
                                        <p:tgtEl>
                                          <p:spTgt spid="140"/>
                                        </p:tgtEl>
                                      </p:cBhvr>
                                    </p:animEffect>
                                  </p:childTnLst>
                                </p:cTn>
                              </p:par>
                              <p:par>
                                <p:cTn id="349" presetID="53" presetClass="entr" presetSubtype="16" fill="hold" grpId="0" nodeType="withEffect">
                                  <p:stCondLst>
                                    <p:cond delay="0"/>
                                  </p:stCondLst>
                                  <p:childTnLst>
                                    <p:set>
                                      <p:cBhvr>
                                        <p:cTn id="350" dur="1" fill="hold">
                                          <p:stCondLst>
                                            <p:cond delay="0"/>
                                          </p:stCondLst>
                                        </p:cTn>
                                        <p:tgtEl>
                                          <p:spTgt spid="138"/>
                                        </p:tgtEl>
                                        <p:attrNameLst>
                                          <p:attrName>style.visibility</p:attrName>
                                        </p:attrNameLst>
                                      </p:cBhvr>
                                      <p:to>
                                        <p:strVal val="visible"/>
                                      </p:to>
                                    </p:set>
                                    <p:anim calcmode="lin" valueType="num">
                                      <p:cBhvr>
                                        <p:cTn id="351" dur="500" fill="hold"/>
                                        <p:tgtEl>
                                          <p:spTgt spid="138"/>
                                        </p:tgtEl>
                                        <p:attrNameLst>
                                          <p:attrName>ppt_w</p:attrName>
                                        </p:attrNameLst>
                                      </p:cBhvr>
                                      <p:tavLst>
                                        <p:tav tm="0">
                                          <p:val>
                                            <p:fltVal val="0"/>
                                          </p:val>
                                        </p:tav>
                                        <p:tav tm="100000">
                                          <p:val>
                                            <p:strVal val="#ppt_w"/>
                                          </p:val>
                                        </p:tav>
                                      </p:tavLst>
                                    </p:anim>
                                    <p:anim calcmode="lin" valueType="num">
                                      <p:cBhvr>
                                        <p:cTn id="352" dur="500" fill="hold"/>
                                        <p:tgtEl>
                                          <p:spTgt spid="138"/>
                                        </p:tgtEl>
                                        <p:attrNameLst>
                                          <p:attrName>ppt_h</p:attrName>
                                        </p:attrNameLst>
                                      </p:cBhvr>
                                      <p:tavLst>
                                        <p:tav tm="0">
                                          <p:val>
                                            <p:fltVal val="0"/>
                                          </p:val>
                                        </p:tav>
                                        <p:tav tm="100000">
                                          <p:val>
                                            <p:strVal val="#ppt_h"/>
                                          </p:val>
                                        </p:tav>
                                      </p:tavLst>
                                    </p:anim>
                                    <p:animEffect transition="in" filter="fade">
                                      <p:cBhvr>
                                        <p:cTn id="353" dur="500"/>
                                        <p:tgtEl>
                                          <p:spTgt spid="138"/>
                                        </p:tgtEl>
                                      </p:cBhvr>
                                    </p:animEffect>
                                  </p:childTnLst>
                                </p:cTn>
                              </p:par>
                              <p:par>
                                <p:cTn id="354" presetID="53" presetClass="entr" presetSubtype="16" fill="hold" grpId="0" nodeType="withEffect">
                                  <p:stCondLst>
                                    <p:cond delay="0"/>
                                  </p:stCondLst>
                                  <p:childTnLst>
                                    <p:set>
                                      <p:cBhvr>
                                        <p:cTn id="355" dur="1" fill="hold">
                                          <p:stCondLst>
                                            <p:cond delay="0"/>
                                          </p:stCondLst>
                                        </p:cTn>
                                        <p:tgtEl>
                                          <p:spTgt spid="139"/>
                                        </p:tgtEl>
                                        <p:attrNameLst>
                                          <p:attrName>style.visibility</p:attrName>
                                        </p:attrNameLst>
                                      </p:cBhvr>
                                      <p:to>
                                        <p:strVal val="visible"/>
                                      </p:to>
                                    </p:set>
                                    <p:anim calcmode="lin" valueType="num">
                                      <p:cBhvr>
                                        <p:cTn id="356" dur="500" fill="hold"/>
                                        <p:tgtEl>
                                          <p:spTgt spid="139"/>
                                        </p:tgtEl>
                                        <p:attrNameLst>
                                          <p:attrName>ppt_w</p:attrName>
                                        </p:attrNameLst>
                                      </p:cBhvr>
                                      <p:tavLst>
                                        <p:tav tm="0">
                                          <p:val>
                                            <p:fltVal val="0"/>
                                          </p:val>
                                        </p:tav>
                                        <p:tav tm="100000">
                                          <p:val>
                                            <p:strVal val="#ppt_w"/>
                                          </p:val>
                                        </p:tav>
                                      </p:tavLst>
                                    </p:anim>
                                    <p:anim calcmode="lin" valueType="num">
                                      <p:cBhvr>
                                        <p:cTn id="357" dur="500" fill="hold"/>
                                        <p:tgtEl>
                                          <p:spTgt spid="139"/>
                                        </p:tgtEl>
                                        <p:attrNameLst>
                                          <p:attrName>ppt_h</p:attrName>
                                        </p:attrNameLst>
                                      </p:cBhvr>
                                      <p:tavLst>
                                        <p:tav tm="0">
                                          <p:val>
                                            <p:fltVal val="0"/>
                                          </p:val>
                                        </p:tav>
                                        <p:tav tm="100000">
                                          <p:val>
                                            <p:strVal val="#ppt_h"/>
                                          </p:val>
                                        </p:tav>
                                      </p:tavLst>
                                    </p:anim>
                                    <p:animEffect transition="in" filter="fade">
                                      <p:cBhvr>
                                        <p:cTn id="358" dur="500"/>
                                        <p:tgtEl>
                                          <p:spTgt spid="139"/>
                                        </p:tgtEl>
                                      </p:cBhvr>
                                    </p:animEffect>
                                  </p:childTnLst>
                                </p:cTn>
                              </p:par>
                              <p:par>
                                <p:cTn id="359" presetID="53" presetClass="entr" presetSubtype="16" fill="hold" grpId="0" nodeType="withEffect">
                                  <p:stCondLst>
                                    <p:cond delay="0"/>
                                  </p:stCondLst>
                                  <p:childTnLst>
                                    <p:set>
                                      <p:cBhvr>
                                        <p:cTn id="360" dur="1" fill="hold">
                                          <p:stCondLst>
                                            <p:cond delay="0"/>
                                          </p:stCondLst>
                                        </p:cTn>
                                        <p:tgtEl>
                                          <p:spTgt spid="177"/>
                                        </p:tgtEl>
                                        <p:attrNameLst>
                                          <p:attrName>style.visibility</p:attrName>
                                        </p:attrNameLst>
                                      </p:cBhvr>
                                      <p:to>
                                        <p:strVal val="visible"/>
                                      </p:to>
                                    </p:set>
                                    <p:anim calcmode="lin" valueType="num">
                                      <p:cBhvr>
                                        <p:cTn id="361" dur="500" fill="hold"/>
                                        <p:tgtEl>
                                          <p:spTgt spid="177"/>
                                        </p:tgtEl>
                                        <p:attrNameLst>
                                          <p:attrName>ppt_w</p:attrName>
                                        </p:attrNameLst>
                                      </p:cBhvr>
                                      <p:tavLst>
                                        <p:tav tm="0">
                                          <p:val>
                                            <p:fltVal val="0"/>
                                          </p:val>
                                        </p:tav>
                                        <p:tav tm="100000">
                                          <p:val>
                                            <p:strVal val="#ppt_w"/>
                                          </p:val>
                                        </p:tav>
                                      </p:tavLst>
                                    </p:anim>
                                    <p:anim calcmode="lin" valueType="num">
                                      <p:cBhvr>
                                        <p:cTn id="362" dur="500" fill="hold"/>
                                        <p:tgtEl>
                                          <p:spTgt spid="177"/>
                                        </p:tgtEl>
                                        <p:attrNameLst>
                                          <p:attrName>ppt_h</p:attrName>
                                        </p:attrNameLst>
                                      </p:cBhvr>
                                      <p:tavLst>
                                        <p:tav tm="0">
                                          <p:val>
                                            <p:fltVal val="0"/>
                                          </p:val>
                                        </p:tav>
                                        <p:tav tm="100000">
                                          <p:val>
                                            <p:strVal val="#ppt_h"/>
                                          </p:val>
                                        </p:tav>
                                      </p:tavLst>
                                    </p:anim>
                                    <p:animEffect transition="in" filter="fade">
                                      <p:cBhvr>
                                        <p:cTn id="363" dur="500"/>
                                        <p:tgtEl>
                                          <p:spTgt spid="177"/>
                                        </p:tgtEl>
                                      </p:cBhvr>
                                    </p:animEffect>
                                  </p:childTnLst>
                                </p:cTn>
                              </p:par>
                              <p:par>
                                <p:cTn id="364" presetID="53" presetClass="entr" presetSubtype="16" fill="hold" grpId="0" nodeType="withEffect">
                                  <p:stCondLst>
                                    <p:cond delay="0"/>
                                  </p:stCondLst>
                                  <p:childTnLst>
                                    <p:set>
                                      <p:cBhvr>
                                        <p:cTn id="365" dur="1" fill="hold">
                                          <p:stCondLst>
                                            <p:cond delay="0"/>
                                          </p:stCondLst>
                                        </p:cTn>
                                        <p:tgtEl>
                                          <p:spTgt spid="141"/>
                                        </p:tgtEl>
                                        <p:attrNameLst>
                                          <p:attrName>style.visibility</p:attrName>
                                        </p:attrNameLst>
                                      </p:cBhvr>
                                      <p:to>
                                        <p:strVal val="visible"/>
                                      </p:to>
                                    </p:set>
                                    <p:anim calcmode="lin" valueType="num">
                                      <p:cBhvr>
                                        <p:cTn id="366" dur="500" fill="hold"/>
                                        <p:tgtEl>
                                          <p:spTgt spid="141"/>
                                        </p:tgtEl>
                                        <p:attrNameLst>
                                          <p:attrName>ppt_w</p:attrName>
                                        </p:attrNameLst>
                                      </p:cBhvr>
                                      <p:tavLst>
                                        <p:tav tm="0">
                                          <p:val>
                                            <p:fltVal val="0"/>
                                          </p:val>
                                        </p:tav>
                                        <p:tav tm="100000">
                                          <p:val>
                                            <p:strVal val="#ppt_w"/>
                                          </p:val>
                                        </p:tav>
                                      </p:tavLst>
                                    </p:anim>
                                    <p:anim calcmode="lin" valueType="num">
                                      <p:cBhvr>
                                        <p:cTn id="367" dur="500" fill="hold"/>
                                        <p:tgtEl>
                                          <p:spTgt spid="141"/>
                                        </p:tgtEl>
                                        <p:attrNameLst>
                                          <p:attrName>ppt_h</p:attrName>
                                        </p:attrNameLst>
                                      </p:cBhvr>
                                      <p:tavLst>
                                        <p:tav tm="0">
                                          <p:val>
                                            <p:fltVal val="0"/>
                                          </p:val>
                                        </p:tav>
                                        <p:tav tm="100000">
                                          <p:val>
                                            <p:strVal val="#ppt_h"/>
                                          </p:val>
                                        </p:tav>
                                      </p:tavLst>
                                    </p:anim>
                                    <p:animEffect transition="in" filter="fade">
                                      <p:cBhvr>
                                        <p:cTn id="368" dur="500"/>
                                        <p:tgtEl>
                                          <p:spTgt spid="141"/>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4" fill="hold" grpId="0" nodeType="clickEffect">
                                  <p:stCondLst>
                                    <p:cond delay="0"/>
                                  </p:stCondLst>
                                  <p:childTnLst>
                                    <p:set>
                                      <p:cBhvr>
                                        <p:cTn id="372" dur="1" fill="hold">
                                          <p:stCondLst>
                                            <p:cond delay="0"/>
                                          </p:stCondLst>
                                        </p:cTn>
                                        <p:tgtEl>
                                          <p:spTgt spid="92"/>
                                        </p:tgtEl>
                                        <p:attrNameLst>
                                          <p:attrName>style.visibility</p:attrName>
                                        </p:attrNameLst>
                                      </p:cBhvr>
                                      <p:to>
                                        <p:strVal val="visible"/>
                                      </p:to>
                                    </p:set>
                                    <p:animEffect transition="in" filter="wipe(down)">
                                      <p:cBhvr>
                                        <p:cTn id="373" dur="500"/>
                                        <p:tgtEl>
                                          <p:spTgt spid="92"/>
                                        </p:tgtEl>
                                      </p:cBhvr>
                                    </p:animEffect>
                                  </p:childTnLst>
                                </p:cTn>
                              </p:par>
                            </p:childTnLst>
                          </p:cTn>
                        </p:par>
                      </p:childTnLst>
                    </p:cTn>
                  </p:par>
                  <p:par>
                    <p:cTn id="374" fill="hold">
                      <p:stCondLst>
                        <p:cond delay="indefinite"/>
                      </p:stCondLst>
                      <p:childTnLst>
                        <p:par>
                          <p:cTn id="375" fill="hold">
                            <p:stCondLst>
                              <p:cond delay="0"/>
                            </p:stCondLst>
                            <p:childTnLst>
                              <p:par>
                                <p:cTn id="376" presetID="53" presetClass="entr" presetSubtype="16" fill="hold" grpId="0" nodeType="clickEffect">
                                  <p:stCondLst>
                                    <p:cond delay="0"/>
                                  </p:stCondLst>
                                  <p:childTnLst>
                                    <p:set>
                                      <p:cBhvr>
                                        <p:cTn id="377" dur="1" fill="hold">
                                          <p:stCondLst>
                                            <p:cond delay="0"/>
                                          </p:stCondLst>
                                        </p:cTn>
                                        <p:tgtEl>
                                          <p:spTgt spid="132"/>
                                        </p:tgtEl>
                                        <p:attrNameLst>
                                          <p:attrName>style.visibility</p:attrName>
                                        </p:attrNameLst>
                                      </p:cBhvr>
                                      <p:to>
                                        <p:strVal val="visible"/>
                                      </p:to>
                                    </p:set>
                                    <p:anim calcmode="lin" valueType="num">
                                      <p:cBhvr>
                                        <p:cTn id="378" dur="500" fill="hold"/>
                                        <p:tgtEl>
                                          <p:spTgt spid="132"/>
                                        </p:tgtEl>
                                        <p:attrNameLst>
                                          <p:attrName>ppt_w</p:attrName>
                                        </p:attrNameLst>
                                      </p:cBhvr>
                                      <p:tavLst>
                                        <p:tav tm="0">
                                          <p:val>
                                            <p:fltVal val="0"/>
                                          </p:val>
                                        </p:tav>
                                        <p:tav tm="100000">
                                          <p:val>
                                            <p:strVal val="#ppt_w"/>
                                          </p:val>
                                        </p:tav>
                                      </p:tavLst>
                                    </p:anim>
                                    <p:anim calcmode="lin" valueType="num">
                                      <p:cBhvr>
                                        <p:cTn id="379" dur="500" fill="hold"/>
                                        <p:tgtEl>
                                          <p:spTgt spid="132"/>
                                        </p:tgtEl>
                                        <p:attrNameLst>
                                          <p:attrName>ppt_h</p:attrName>
                                        </p:attrNameLst>
                                      </p:cBhvr>
                                      <p:tavLst>
                                        <p:tav tm="0">
                                          <p:val>
                                            <p:fltVal val="0"/>
                                          </p:val>
                                        </p:tav>
                                        <p:tav tm="100000">
                                          <p:val>
                                            <p:strVal val="#ppt_h"/>
                                          </p:val>
                                        </p:tav>
                                      </p:tavLst>
                                    </p:anim>
                                    <p:animEffect transition="in" filter="fade">
                                      <p:cBhvr>
                                        <p:cTn id="380" dur="500"/>
                                        <p:tgtEl>
                                          <p:spTgt spid="132"/>
                                        </p:tgtEl>
                                      </p:cBhvr>
                                    </p:animEffect>
                                  </p:childTnLst>
                                </p:cTn>
                              </p:par>
                            </p:childTnLst>
                          </p:cTn>
                        </p:par>
                      </p:childTnLst>
                    </p:cTn>
                  </p:par>
                  <p:par>
                    <p:cTn id="381" fill="hold">
                      <p:stCondLst>
                        <p:cond delay="indefinite"/>
                      </p:stCondLst>
                      <p:childTnLst>
                        <p:par>
                          <p:cTn id="382" fill="hold">
                            <p:stCondLst>
                              <p:cond delay="0"/>
                            </p:stCondLst>
                            <p:childTnLst>
                              <p:par>
                                <p:cTn id="383" presetID="22" presetClass="entr" presetSubtype="4" fill="hold" nodeType="clickEffect">
                                  <p:stCondLst>
                                    <p:cond delay="0"/>
                                  </p:stCondLst>
                                  <p:childTnLst>
                                    <p:set>
                                      <p:cBhvr>
                                        <p:cTn id="384" dur="1" fill="hold">
                                          <p:stCondLst>
                                            <p:cond delay="0"/>
                                          </p:stCondLst>
                                        </p:cTn>
                                        <p:tgtEl>
                                          <p:spTgt spid="180"/>
                                        </p:tgtEl>
                                        <p:attrNameLst>
                                          <p:attrName>style.visibility</p:attrName>
                                        </p:attrNameLst>
                                      </p:cBhvr>
                                      <p:to>
                                        <p:strVal val="visible"/>
                                      </p:to>
                                    </p:set>
                                    <p:animEffect transition="in" filter="wipe(down)">
                                      <p:cBhvr>
                                        <p:cTn id="385" dur="500"/>
                                        <p:tgtEl>
                                          <p:spTgt spid="180"/>
                                        </p:tgtEl>
                                      </p:cBhvr>
                                    </p:animEffect>
                                  </p:childTnLst>
                                </p:cTn>
                              </p:par>
                            </p:childTnLst>
                          </p:cTn>
                        </p:par>
                      </p:childTnLst>
                    </p:cTn>
                  </p:par>
                  <p:par>
                    <p:cTn id="386" fill="hold">
                      <p:stCondLst>
                        <p:cond delay="indefinite"/>
                      </p:stCondLst>
                      <p:childTnLst>
                        <p:par>
                          <p:cTn id="387" fill="hold">
                            <p:stCondLst>
                              <p:cond delay="0"/>
                            </p:stCondLst>
                            <p:childTnLst>
                              <p:par>
                                <p:cTn id="388" presetID="53" presetClass="entr" presetSubtype="16" fill="hold" grpId="0" nodeType="clickEffect">
                                  <p:stCondLst>
                                    <p:cond delay="0"/>
                                  </p:stCondLst>
                                  <p:childTnLst>
                                    <p:set>
                                      <p:cBhvr>
                                        <p:cTn id="389" dur="1" fill="hold">
                                          <p:stCondLst>
                                            <p:cond delay="0"/>
                                          </p:stCondLst>
                                        </p:cTn>
                                        <p:tgtEl>
                                          <p:spTgt spid="100"/>
                                        </p:tgtEl>
                                        <p:attrNameLst>
                                          <p:attrName>style.visibility</p:attrName>
                                        </p:attrNameLst>
                                      </p:cBhvr>
                                      <p:to>
                                        <p:strVal val="visible"/>
                                      </p:to>
                                    </p:set>
                                    <p:anim calcmode="lin" valueType="num">
                                      <p:cBhvr>
                                        <p:cTn id="390" dur="500" fill="hold"/>
                                        <p:tgtEl>
                                          <p:spTgt spid="100"/>
                                        </p:tgtEl>
                                        <p:attrNameLst>
                                          <p:attrName>ppt_w</p:attrName>
                                        </p:attrNameLst>
                                      </p:cBhvr>
                                      <p:tavLst>
                                        <p:tav tm="0">
                                          <p:val>
                                            <p:fltVal val="0"/>
                                          </p:val>
                                        </p:tav>
                                        <p:tav tm="100000">
                                          <p:val>
                                            <p:strVal val="#ppt_w"/>
                                          </p:val>
                                        </p:tav>
                                      </p:tavLst>
                                    </p:anim>
                                    <p:anim calcmode="lin" valueType="num">
                                      <p:cBhvr>
                                        <p:cTn id="391" dur="500" fill="hold"/>
                                        <p:tgtEl>
                                          <p:spTgt spid="100"/>
                                        </p:tgtEl>
                                        <p:attrNameLst>
                                          <p:attrName>ppt_h</p:attrName>
                                        </p:attrNameLst>
                                      </p:cBhvr>
                                      <p:tavLst>
                                        <p:tav tm="0">
                                          <p:val>
                                            <p:fltVal val="0"/>
                                          </p:val>
                                        </p:tav>
                                        <p:tav tm="100000">
                                          <p:val>
                                            <p:strVal val="#ppt_h"/>
                                          </p:val>
                                        </p:tav>
                                      </p:tavLst>
                                    </p:anim>
                                    <p:animEffect transition="in" filter="fade">
                                      <p:cBhvr>
                                        <p:cTn id="392" dur="500"/>
                                        <p:tgtEl>
                                          <p:spTgt spid="100"/>
                                        </p:tgtEl>
                                      </p:cBhvr>
                                    </p:animEffect>
                                  </p:childTnLst>
                                </p:cTn>
                              </p:par>
                              <p:par>
                                <p:cTn id="393" presetID="53" presetClass="entr" presetSubtype="16" fill="hold" grpId="0" nodeType="withEffect">
                                  <p:stCondLst>
                                    <p:cond delay="0"/>
                                  </p:stCondLst>
                                  <p:childTnLst>
                                    <p:set>
                                      <p:cBhvr>
                                        <p:cTn id="394" dur="1" fill="hold">
                                          <p:stCondLst>
                                            <p:cond delay="0"/>
                                          </p:stCondLst>
                                        </p:cTn>
                                        <p:tgtEl>
                                          <p:spTgt spid="101"/>
                                        </p:tgtEl>
                                        <p:attrNameLst>
                                          <p:attrName>style.visibility</p:attrName>
                                        </p:attrNameLst>
                                      </p:cBhvr>
                                      <p:to>
                                        <p:strVal val="visible"/>
                                      </p:to>
                                    </p:set>
                                    <p:anim calcmode="lin" valueType="num">
                                      <p:cBhvr>
                                        <p:cTn id="395" dur="500" fill="hold"/>
                                        <p:tgtEl>
                                          <p:spTgt spid="101"/>
                                        </p:tgtEl>
                                        <p:attrNameLst>
                                          <p:attrName>ppt_w</p:attrName>
                                        </p:attrNameLst>
                                      </p:cBhvr>
                                      <p:tavLst>
                                        <p:tav tm="0">
                                          <p:val>
                                            <p:fltVal val="0"/>
                                          </p:val>
                                        </p:tav>
                                        <p:tav tm="100000">
                                          <p:val>
                                            <p:strVal val="#ppt_w"/>
                                          </p:val>
                                        </p:tav>
                                      </p:tavLst>
                                    </p:anim>
                                    <p:anim calcmode="lin" valueType="num">
                                      <p:cBhvr>
                                        <p:cTn id="396" dur="500" fill="hold"/>
                                        <p:tgtEl>
                                          <p:spTgt spid="101"/>
                                        </p:tgtEl>
                                        <p:attrNameLst>
                                          <p:attrName>ppt_h</p:attrName>
                                        </p:attrNameLst>
                                      </p:cBhvr>
                                      <p:tavLst>
                                        <p:tav tm="0">
                                          <p:val>
                                            <p:fltVal val="0"/>
                                          </p:val>
                                        </p:tav>
                                        <p:tav tm="100000">
                                          <p:val>
                                            <p:strVal val="#ppt_h"/>
                                          </p:val>
                                        </p:tav>
                                      </p:tavLst>
                                    </p:anim>
                                    <p:animEffect transition="in" filter="fade">
                                      <p:cBhvr>
                                        <p:cTn id="397" dur="500"/>
                                        <p:tgtEl>
                                          <p:spTgt spid="101"/>
                                        </p:tgtEl>
                                      </p:cBhvr>
                                    </p:animEffect>
                                  </p:childTnLst>
                                </p:cTn>
                              </p:par>
                              <p:par>
                                <p:cTn id="398" presetID="53" presetClass="entr" presetSubtype="16" fill="hold" grpId="0" nodeType="withEffect">
                                  <p:stCondLst>
                                    <p:cond delay="0"/>
                                  </p:stCondLst>
                                  <p:childTnLst>
                                    <p:set>
                                      <p:cBhvr>
                                        <p:cTn id="399" dur="1" fill="hold">
                                          <p:stCondLst>
                                            <p:cond delay="0"/>
                                          </p:stCondLst>
                                        </p:cTn>
                                        <p:tgtEl>
                                          <p:spTgt spid="102"/>
                                        </p:tgtEl>
                                        <p:attrNameLst>
                                          <p:attrName>style.visibility</p:attrName>
                                        </p:attrNameLst>
                                      </p:cBhvr>
                                      <p:to>
                                        <p:strVal val="visible"/>
                                      </p:to>
                                    </p:set>
                                    <p:anim calcmode="lin" valueType="num">
                                      <p:cBhvr>
                                        <p:cTn id="400" dur="500" fill="hold"/>
                                        <p:tgtEl>
                                          <p:spTgt spid="102"/>
                                        </p:tgtEl>
                                        <p:attrNameLst>
                                          <p:attrName>ppt_w</p:attrName>
                                        </p:attrNameLst>
                                      </p:cBhvr>
                                      <p:tavLst>
                                        <p:tav tm="0">
                                          <p:val>
                                            <p:fltVal val="0"/>
                                          </p:val>
                                        </p:tav>
                                        <p:tav tm="100000">
                                          <p:val>
                                            <p:strVal val="#ppt_w"/>
                                          </p:val>
                                        </p:tav>
                                      </p:tavLst>
                                    </p:anim>
                                    <p:anim calcmode="lin" valueType="num">
                                      <p:cBhvr>
                                        <p:cTn id="401" dur="500" fill="hold"/>
                                        <p:tgtEl>
                                          <p:spTgt spid="102"/>
                                        </p:tgtEl>
                                        <p:attrNameLst>
                                          <p:attrName>ppt_h</p:attrName>
                                        </p:attrNameLst>
                                      </p:cBhvr>
                                      <p:tavLst>
                                        <p:tav tm="0">
                                          <p:val>
                                            <p:fltVal val="0"/>
                                          </p:val>
                                        </p:tav>
                                        <p:tav tm="100000">
                                          <p:val>
                                            <p:strVal val="#ppt_h"/>
                                          </p:val>
                                        </p:tav>
                                      </p:tavLst>
                                    </p:anim>
                                    <p:animEffect transition="in" filter="fade">
                                      <p:cBhvr>
                                        <p:cTn id="402" dur="500"/>
                                        <p:tgtEl>
                                          <p:spTgt spid="102"/>
                                        </p:tgtEl>
                                      </p:cBhvr>
                                    </p:animEffect>
                                  </p:childTnLst>
                                </p:cTn>
                              </p:par>
                              <p:par>
                                <p:cTn id="403" presetID="53" presetClass="entr" presetSubtype="16" fill="hold" grpId="0" nodeType="withEffect">
                                  <p:stCondLst>
                                    <p:cond delay="0"/>
                                  </p:stCondLst>
                                  <p:childTnLst>
                                    <p:set>
                                      <p:cBhvr>
                                        <p:cTn id="404" dur="1" fill="hold">
                                          <p:stCondLst>
                                            <p:cond delay="0"/>
                                          </p:stCondLst>
                                        </p:cTn>
                                        <p:tgtEl>
                                          <p:spTgt spid="104"/>
                                        </p:tgtEl>
                                        <p:attrNameLst>
                                          <p:attrName>style.visibility</p:attrName>
                                        </p:attrNameLst>
                                      </p:cBhvr>
                                      <p:to>
                                        <p:strVal val="visible"/>
                                      </p:to>
                                    </p:set>
                                    <p:anim calcmode="lin" valueType="num">
                                      <p:cBhvr>
                                        <p:cTn id="405" dur="500" fill="hold"/>
                                        <p:tgtEl>
                                          <p:spTgt spid="104"/>
                                        </p:tgtEl>
                                        <p:attrNameLst>
                                          <p:attrName>ppt_w</p:attrName>
                                        </p:attrNameLst>
                                      </p:cBhvr>
                                      <p:tavLst>
                                        <p:tav tm="0">
                                          <p:val>
                                            <p:fltVal val="0"/>
                                          </p:val>
                                        </p:tav>
                                        <p:tav tm="100000">
                                          <p:val>
                                            <p:strVal val="#ppt_w"/>
                                          </p:val>
                                        </p:tav>
                                      </p:tavLst>
                                    </p:anim>
                                    <p:anim calcmode="lin" valueType="num">
                                      <p:cBhvr>
                                        <p:cTn id="406" dur="500" fill="hold"/>
                                        <p:tgtEl>
                                          <p:spTgt spid="104"/>
                                        </p:tgtEl>
                                        <p:attrNameLst>
                                          <p:attrName>ppt_h</p:attrName>
                                        </p:attrNameLst>
                                      </p:cBhvr>
                                      <p:tavLst>
                                        <p:tav tm="0">
                                          <p:val>
                                            <p:fltVal val="0"/>
                                          </p:val>
                                        </p:tav>
                                        <p:tav tm="100000">
                                          <p:val>
                                            <p:strVal val="#ppt_h"/>
                                          </p:val>
                                        </p:tav>
                                      </p:tavLst>
                                    </p:anim>
                                    <p:animEffect transition="in" filter="fade">
                                      <p:cBhvr>
                                        <p:cTn id="407" dur="500"/>
                                        <p:tgtEl>
                                          <p:spTgt spid="104"/>
                                        </p:tgtEl>
                                      </p:cBhvr>
                                    </p:animEffect>
                                  </p:childTnLst>
                                </p:cTn>
                              </p:par>
                              <p:par>
                                <p:cTn id="408" presetID="53" presetClass="entr" presetSubtype="16" fill="hold" grpId="0" nodeType="withEffect">
                                  <p:stCondLst>
                                    <p:cond delay="0"/>
                                  </p:stCondLst>
                                  <p:childTnLst>
                                    <p:set>
                                      <p:cBhvr>
                                        <p:cTn id="409" dur="1" fill="hold">
                                          <p:stCondLst>
                                            <p:cond delay="0"/>
                                          </p:stCondLst>
                                        </p:cTn>
                                        <p:tgtEl>
                                          <p:spTgt spid="105"/>
                                        </p:tgtEl>
                                        <p:attrNameLst>
                                          <p:attrName>style.visibility</p:attrName>
                                        </p:attrNameLst>
                                      </p:cBhvr>
                                      <p:to>
                                        <p:strVal val="visible"/>
                                      </p:to>
                                    </p:set>
                                    <p:anim calcmode="lin" valueType="num">
                                      <p:cBhvr>
                                        <p:cTn id="410" dur="500" fill="hold"/>
                                        <p:tgtEl>
                                          <p:spTgt spid="105"/>
                                        </p:tgtEl>
                                        <p:attrNameLst>
                                          <p:attrName>ppt_w</p:attrName>
                                        </p:attrNameLst>
                                      </p:cBhvr>
                                      <p:tavLst>
                                        <p:tav tm="0">
                                          <p:val>
                                            <p:fltVal val="0"/>
                                          </p:val>
                                        </p:tav>
                                        <p:tav tm="100000">
                                          <p:val>
                                            <p:strVal val="#ppt_w"/>
                                          </p:val>
                                        </p:tav>
                                      </p:tavLst>
                                    </p:anim>
                                    <p:anim calcmode="lin" valueType="num">
                                      <p:cBhvr>
                                        <p:cTn id="411" dur="500" fill="hold"/>
                                        <p:tgtEl>
                                          <p:spTgt spid="105"/>
                                        </p:tgtEl>
                                        <p:attrNameLst>
                                          <p:attrName>ppt_h</p:attrName>
                                        </p:attrNameLst>
                                      </p:cBhvr>
                                      <p:tavLst>
                                        <p:tav tm="0">
                                          <p:val>
                                            <p:fltVal val="0"/>
                                          </p:val>
                                        </p:tav>
                                        <p:tav tm="100000">
                                          <p:val>
                                            <p:strVal val="#ppt_h"/>
                                          </p:val>
                                        </p:tav>
                                      </p:tavLst>
                                    </p:anim>
                                    <p:animEffect transition="in" filter="fade">
                                      <p:cBhvr>
                                        <p:cTn id="412" dur="500"/>
                                        <p:tgtEl>
                                          <p:spTgt spid="105"/>
                                        </p:tgtEl>
                                      </p:cBhvr>
                                    </p:animEffect>
                                  </p:childTnLst>
                                </p:cTn>
                              </p:par>
                              <p:par>
                                <p:cTn id="413" presetID="53" presetClass="entr" presetSubtype="16" fill="hold" grpId="0" nodeType="withEffect">
                                  <p:stCondLst>
                                    <p:cond delay="0"/>
                                  </p:stCondLst>
                                  <p:childTnLst>
                                    <p:set>
                                      <p:cBhvr>
                                        <p:cTn id="414" dur="1" fill="hold">
                                          <p:stCondLst>
                                            <p:cond delay="0"/>
                                          </p:stCondLst>
                                        </p:cTn>
                                        <p:tgtEl>
                                          <p:spTgt spid="103"/>
                                        </p:tgtEl>
                                        <p:attrNameLst>
                                          <p:attrName>style.visibility</p:attrName>
                                        </p:attrNameLst>
                                      </p:cBhvr>
                                      <p:to>
                                        <p:strVal val="visible"/>
                                      </p:to>
                                    </p:set>
                                    <p:anim calcmode="lin" valueType="num">
                                      <p:cBhvr>
                                        <p:cTn id="415" dur="500" fill="hold"/>
                                        <p:tgtEl>
                                          <p:spTgt spid="103"/>
                                        </p:tgtEl>
                                        <p:attrNameLst>
                                          <p:attrName>ppt_w</p:attrName>
                                        </p:attrNameLst>
                                      </p:cBhvr>
                                      <p:tavLst>
                                        <p:tav tm="0">
                                          <p:val>
                                            <p:fltVal val="0"/>
                                          </p:val>
                                        </p:tav>
                                        <p:tav tm="100000">
                                          <p:val>
                                            <p:strVal val="#ppt_w"/>
                                          </p:val>
                                        </p:tav>
                                      </p:tavLst>
                                    </p:anim>
                                    <p:anim calcmode="lin" valueType="num">
                                      <p:cBhvr>
                                        <p:cTn id="416" dur="500" fill="hold"/>
                                        <p:tgtEl>
                                          <p:spTgt spid="103"/>
                                        </p:tgtEl>
                                        <p:attrNameLst>
                                          <p:attrName>ppt_h</p:attrName>
                                        </p:attrNameLst>
                                      </p:cBhvr>
                                      <p:tavLst>
                                        <p:tav tm="0">
                                          <p:val>
                                            <p:fltVal val="0"/>
                                          </p:val>
                                        </p:tav>
                                        <p:tav tm="100000">
                                          <p:val>
                                            <p:strVal val="#ppt_h"/>
                                          </p:val>
                                        </p:tav>
                                      </p:tavLst>
                                    </p:anim>
                                    <p:animEffect transition="in" filter="fade">
                                      <p:cBhvr>
                                        <p:cTn id="417" dur="500"/>
                                        <p:tgtEl>
                                          <p:spTgt spid="103"/>
                                        </p:tgtEl>
                                      </p:cBhvr>
                                    </p:animEffect>
                                  </p:childTnLst>
                                </p:cTn>
                              </p:par>
                            </p:childTnLst>
                          </p:cTn>
                        </p:par>
                      </p:childTnLst>
                    </p:cTn>
                  </p:par>
                  <p:par>
                    <p:cTn id="418" fill="hold">
                      <p:stCondLst>
                        <p:cond delay="indefinite"/>
                      </p:stCondLst>
                      <p:childTnLst>
                        <p:par>
                          <p:cTn id="419" fill="hold">
                            <p:stCondLst>
                              <p:cond delay="0"/>
                            </p:stCondLst>
                            <p:childTnLst>
                              <p:par>
                                <p:cTn id="420" presetID="22" presetClass="entr" presetSubtype="4" fill="hold" grpId="0" nodeType="clickEffect">
                                  <p:stCondLst>
                                    <p:cond delay="0"/>
                                  </p:stCondLst>
                                  <p:childTnLst>
                                    <p:set>
                                      <p:cBhvr>
                                        <p:cTn id="421" dur="1" fill="hold">
                                          <p:stCondLst>
                                            <p:cond delay="0"/>
                                          </p:stCondLst>
                                        </p:cTn>
                                        <p:tgtEl>
                                          <p:spTgt spid="93"/>
                                        </p:tgtEl>
                                        <p:attrNameLst>
                                          <p:attrName>style.visibility</p:attrName>
                                        </p:attrNameLst>
                                      </p:cBhvr>
                                      <p:to>
                                        <p:strVal val="visible"/>
                                      </p:to>
                                    </p:set>
                                    <p:animEffect transition="in" filter="wipe(down)">
                                      <p:cBhvr>
                                        <p:cTn id="422" dur="500"/>
                                        <p:tgtEl>
                                          <p:spTgt spid="93"/>
                                        </p:tgtEl>
                                      </p:cBhvr>
                                    </p:animEffect>
                                  </p:childTnLst>
                                </p:cTn>
                              </p:par>
                              <p:par>
                                <p:cTn id="423" presetID="22" presetClass="entr" presetSubtype="4" fill="hold" nodeType="withEffect">
                                  <p:stCondLst>
                                    <p:cond delay="0"/>
                                  </p:stCondLst>
                                  <p:childTnLst>
                                    <p:set>
                                      <p:cBhvr>
                                        <p:cTn id="424" dur="1" fill="hold">
                                          <p:stCondLst>
                                            <p:cond delay="0"/>
                                          </p:stCondLst>
                                        </p:cTn>
                                        <p:tgtEl>
                                          <p:spTgt spid="179"/>
                                        </p:tgtEl>
                                        <p:attrNameLst>
                                          <p:attrName>style.visibility</p:attrName>
                                        </p:attrNameLst>
                                      </p:cBhvr>
                                      <p:to>
                                        <p:strVal val="visible"/>
                                      </p:to>
                                    </p:set>
                                    <p:animEffect transition="in" filter="wipe(down)">
                                      <p:cBhvr>
                                        <p:cTn id="425" dur="500"/>
                                        <p:tgtEl>
                                          <p:spTgt spid="179"/>
                                        </p:tgtEl>
                                      </p:cBhvr>
                                    </p:animEffect>
                                  </p:childTnLst>
                                </p:cTn>
                              </p:par>
                            </p:childTnLst>
                          </p:cTn>
                        </p:par>
                      </p:childTnLst>
                    </p:cTn>
                  </p:par>
                  <p:par>
                    <p:cTn id="426" fill="hold">
                      <p:stCondLst>
                        <p:cond delay="indefinite"/>
                      </p:stCondLst>
                      <p:childTnLst>
                        <p:par>
                          <p:cTn id="427" fill="hold">
                            <p:stCondLst>
                              <p:cond delay="0"/>
                            </p:stCondLst>
                            <p:childTnLst>
                              <p:par>
                                <p:cTn id="428" presetID="26" presetClass="emph" presetSubtype="0" fill="hold" grpId="1" nodeType="clickEffect">
                                  <p:stCondLst>
                                    <p:cond delay="0"/>
                                  </p:stCondLst>
                                  <p:childTnLst>
                                    <p:animEffect transition="out" filter="fade">
                                      <p:cBhvr>
                                        <p:cTn id="429" dur="500" tmFilter="0, 0; .2, .5; .8, .5; 1, 0"/>
                                        <p:tgtEl>
                                          <p:spTgt spid="101"/>
                                        </p:tgtEl>
                                      </p:cBhvr>
                                    </p:animEffect>
                                    <p:animScale>
                                      <p:cBhvr>
                                        <p:cTn id="430" dur="250" autoRev="1" fill="hold"/>
                                        <p:tgtEl>
                                          <p:spTgt spid="101"/>
                                        </p:tgtEl>
                                      </p:cBhvr>
                                      <p:by x="105000" y="105000"/>
                                    </p:animScale>
                                  </p:childTnLst>
                                </p:cTn>
                              </p:par>
                            </p:childTnLst>
                          </p:cTn>
                        </p:par>
                      </p:childTnLst>
                    </p:cTn>
                  </p:par>
                  <p:par>
                    <p:cTn id="431" fill="hold">
                      <p:stCondLst>
                        <p:cond delay="indefinite"/>
                      </p:stCondLst>
                      <p:childTnLst>
                        <p:par>
                          <p:cTn id="432" fill="hold">
                            <p:stCondLst>
                              <p:cond delay="0"/>
                            </p:stCondLst>
                            <p:childTnLst>
                              <p:par>
                                <p:cTn id="433" presetID="26" presetClass="emph" presetSubtype="0" fill="hold" grpId="1" nodeType="clickEffect">
                                  <p:stCondLst>
                                    <p:cond delay="0"/>
                                  </p:stCondLst>
                                  <p:childTnLst>
                                    <p:animEffect transition="out" filter="fade">
                                      <p:cBhvr>
                                        <p:cTn id="434" dur="500" tmFilter="0, 0; .2, .5; .8, .5; 1, 0"/>
                                        <p:tgtEl>
                                          <p:spTgt spid="138"/>
                                        </p:tgtEl>
                                      </p:cBhvr>
                                    </p:animEffect>
                                    <p:animScale>
                                      <p:cBhvr>
                                        <p:cTn id="435" dur="250" autoRev="1" fill="hold"/>
                                        <p:tgtEl>
                                          <p:spTgt spid="138"/>
                                        </p:tgtEl>
                                      </p:cBhvr>
                                      <p:by x="105000" y="105000"/>
                                    </p:animScale>
                                  </p:childTnLst>
                                </p:cTn>
                              </p:par>
                            </p:childTnLst>
                          </p:cTn>
                        </p:par>
                      </p:childTnLst>
                    </p:cTn>
                  </p:par>
                  <p:par>
                    <p:cTn id="436" fill="hold">
                      <p:stCondLst>
                        <p:cond delay="indefinite"/>
                      </p:stCondLst>
                      <p:childTnLst>
                        <p:par>
                          <p:cTn id="437" fill="hold">
                            <p:stCondLst>
                              <p:cond delay="0"/>
                            </p:stCondLst>
                            <p:childTnLst>
                              <p:par>
                                <p:cTn id="438" presetID="26" presetClass="emph" presetSubtype="0" fill="hold" grpId="1" nodeType="clickEffect">
                                  <p:stCondLst>
                                    <p:cond delay="0"/>
                                  </p:stCondLst>
                                  <p:childTnLst>
                                    <p:animEffect transition="out" filter="fade">
                                      <p:cBhvr>
                                        <p:cTn id="439" dur="500" tmFilter="0, 0; .2, .5; .8, .5; 1, 0"/>
                                        <p:tgtEl>
                                          <p:spTgt spid="139"/>
                                        </p:tgtEl>
                                      </p:cBhvr>
                                    </p:animEffect>
                                    <p:animScale>
                                      <p:cBhvr>
                                        <p:cTn id="440" dur="250" autoRev="1" fill="hold"/>
                                        <p:tgtEl>
                                          <p:spTgt spid="139"/>
                                        </p:tgtEl>
                                      </p:cBhvr>
                                      <p:by x="105000" y="105000"/>
                                    </p:animScale>
                                  </p:childTnLst>
                                </p:cTn>
                              </p:par>
                            </p:childTnLst>
                          </p:cTn>
                        </p:par>
                      </p:childTnLst>
                    </p:cTn>
                  </p:par>
                  <p:par>
                    <p:cTn id="441" fill="hold">
                      <p:stCondLst>
                        <p:cond delay="indefinite"/>
                      </p:stCondLst>
                      <p:childTnLst>
                        <p:par>
                          <p:cTn id="442" fill="hold">
                            <p:stCondLst>
                              <p:cond delay="0"/>
                            </p:stCondLst>
                            <p:childTnLst>
                              <p:par>
                                <p:cTn id="443" presetID="26" presetClass="emph" presetSubtype="0" fill="hold" grpId="1" nodeType="clickEffect">
                                  <p:stCondLst>
                                    <p:cond delay="0"/>
                                  </p:stCondLst>
                                  <p:childTnLst>
                                    <p:animEffect transition="out" filter="fade">
                                      <p:cBhvr>
                                        <p:cTn id="444" dur="500" tmFilter="0, 0; .2, .5; .8, .5; 1, 0"/>
                                        <p:tgtEl>
                                          <p:spTgt spid="177"/>
                                        </p:tgtEl>
                                      </p:cBhvr>
                                    </p:animEffect>
                                    <p:animScale>
                                      <p:cBhvr>
                                        <p:cTn id="445" dur="250" autoRev="1" fill="hold"/>
                                        <p:tgtEl>
                                          <p:spTgt spid="177"/>
                                        </p:tgtEl>
                                      </p:cBhvr>
                                      <p:by x="105000" y="105000"/>
                                    </p:animScale>
                                  </p:childTnLst>
                                </p:cTn>
                              </p:par>
                            </p:childTnLst>
                          </p:cTn>
                        </p:par>
                      </p:childTnLst>
                    </p:cTn>
                  </p:par>
                  <p:par>
                    <p:cTn id="446" fill="hold">
                      <p:stCondLst>
                        <p:cond delay="indefinite"/>
                      </p:stCondLst>
                      <p:childTnLst>
                        <p:par>
                          <p:cTn id="447" fill="hold">
                            <p:stCondLst>
                              <p:cond delay="0"/>
                            </p:stCondLst>
                            <p:childTnLst>
                              <p:par>
                                <p:cTn id="448" presetID="26" presetClass="emph" presetSubtype="0" fill="hold" nodeType="clickEffect">
                                  <p:stCondLst>
                                    <p:cond delay="0"/>
                                  </p:stCondLst>
                                  <p:childTnLst>
                                    <p:animEffect transition="out" filter="fade">
                                      <p:cBhvr>
                                        <p:cTn id="449" dur="500" tmFilter="0, 0; .2, .5; .8, .5; 1, 0"/>
                                        <p:tgtEl>
                                          <p:spTgt spid="184"/>
                                        </p:tgtEl>
                                      </p:cBhvr>
                                    </p:animEffect>
                                    <p:animScale>
                                      <p:cBhvr>
                                        <p:cTn id="450" dur="250" autoRev="1" fill="hold"/>
                                        <p:tgtEl>
                                          <p:spTgt spid="18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6" grpId="0" animBg="1"/>
      <p:bldP spid="98" grpId="0" animBg="1"/>
      <p:bldP spid="100" grpId="0" animBg="1"/>
      <p:bldP spid="101" grpId="0" animBg="1"/>
      <p:bldP spid="101" grpId="1"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8" grpId="1" animBg="1"/>
      <p:bldP spid="139" grpId="0" animBg="1"/>
      <p:bldP spid="139" grpId="1"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7" grpId="1" animBg="1"/>
      <p:bldP spid="178" grpId="0" animBg="1"/>
      <p:bldP spid="18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矩形 6"/>
          <p:cNvSpPr>
            <a:spLocks noChangeArrowheads="1"/>
          </p:cNvSpPr>
          <p:nvPr/>
        </p:nvSpPr>
        <p:spPr bwMode="auto">
          <a:xfrm>
            <a:off x="5580063" y="5907088"/>
            <a:ext cx="3240087" cy="950912"/>
          </a:xfrm>
          <a:prstGeom prst="rect">
            <a:avLst/>
          </a:prstGeom>
          <a:solidFill>
            <a:schemeClr val="bg1"/>
          </a:solidFill>
          <a:ln w="0" algn="ctr">
            <a:solidFill>
              <a:schemeClr val="bg1"/>
            </a:solidFill>
            <a:round/>
            <a:headEnd/>
            <a:tailEnd/>
          </a:ln>
        </p:spPr>
        <p:txBody>
          <a:bodyPr/>
          <a:lstStyle/>
          <a:p>
            <a:pPr eaLnBrk="0" hangingPunct="0"/>
            <a:endParaRPr lang="en-GB" altLang="zh-CN"/>
          </a:p>
        </p:txBody>
      </p:sp>
      <p:graphicFrame>
        <p:nvGraphicFramePr>
          <p:cNvPr id="34911" name="Group 95"/>
          <p:cNvGraphicFramePr>
            <a:graphicFrameLocks noGrp="1"/>
          </p:cNvGraphicFramePr>
          <p:nvPr>
            <p:extLst>
              <p:ext uri="{D42A27DB-BD31-4B8C-83A1-F6EECF244321}">
                <p14:modId xmlns:p14="http://schemas.microsoft.com/office/powerpoint/2010/main" val="555438976"/>
              </p:ext>
            </p:extLst>
          </p:nvPr>
        </p:nvGraphicFramePr>
        <p:xfrm>
          <a:off x="868680" y="1051560"/>
          <a:ext cx="5532120" cy="5720713"/>
        </p:xfrm>
        <a:graphic>
          <a:graphicData uri="http://schemas.openxmlformats.org/drawingml/2006/table">
            <a:tbl>
              <a:tblPr>
                <a:tableStyleId>{93296810-A885-4BE3-A3E7-6D5BEEA58F35}</a:tableStyleId>
              </a:tblPr>
              <a:tblGrid>
                <a:gridCol w="2766060"/>
                <a:gridCol w="2766060"/>
              </a:tblGrid>
              <a:tr h="27146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smtClean="0">
                          <a:ln>
                            <a:noFill/>
                          </a:ln>
                          <a:effectLst/>
                        </a:rPr>
                        <a:t>系 </a:t>
                      </a:r>
                      <a:r>
                        <a:rPr kumimoji="0" lang="en-US" altLang="zh-CN" sz="1200" b="1" u="none" strike="noStrike" cap="none" normalizeH="0" baseline="0" dirty="0" smtClean="0">
                          <a:ln>
                            <a:noFill/>
                          </a:ln>
                          <a:effectLst/>
                        </a:rPr>
                        <a:t>Departments</a:t>
                      </a:r>
                      <a:r>
                        <a:rPr kumimoji="0" lang="zh-CN" altLang="en-US" sz="1200" b="1" u="none" strike="noStrike" cap="none" normalizeH="0" baseline="0" dirty="0" smtClean="0">
                          <a:ln>
                            <a:noFill/>
                          </a:ln>
                          <a:effectLst/>
                        </a:rPr>
                        <a:t> </a:t>
                      </a:r>
                      <a:r>
                        <a:rPr kumimoji="0" lang="en-US" altLang="zh-CN" sz="1200" b="1" u="none" strike="noStrike" cap="none" normalizeH="0" baseline="0" dirty="0" smtClean="0">
                          <a:ln>
                            <a:noFill/>
                          </a:ln>
                          <a:effectLst/>
                        </a:rPr>
                        <a:t>(12)</a:t>
                      </a:r>
                      <a:endParaRPr kumimoji="0" lang="en-US" altLang="zh-CN" sz="1600" b="1" i="0" u="none" strike="noStrike" cap="none" normalizeH="0" baseline="0" dirty="0" smtClean="0">
                        <a:ln>
                          <a:noFill/>
                        </a:ln>
                        <a:solidFill>
                          <a:srgbClr val="FFFFFF"/>
                        </a:solidFill>
                        <a:effectLst/>
                        <a:latin typeface="Arial" charset="0"/>
                        <a:ea typeface="黑体" pitchFamily="2" charset="-122"/>
                        <a:cs typeface="Times New Roman" pitchFamily="18" charset="0"/>
                      </a:endParaRPr>
                    </a:p>
                  </a:txBody>
                  <a:tcPr marL="68580" marR="68580"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smtClean="0">
                          <a:ln>
                            <a:noFill/>
                          </a:ln>
                          <a:effectLst/>
                        </a:rPr>
                        <a:t>专业 </a:t>
                      </a:r>
                      <a:r>
                        <a:rPr kumimoji="0" lang="en-US" altLang="zh-CN" sz="1200" b="1" u="none" strike="noStrike" cap="none" normalizeH="0" baseline="0" dirty="0" smtClean="0">
                          <a:ln>
                            <a:noFill/>
                          </a:ln>
                          <a:effectLst/>
                        </a:rPr>
                        <a:t>Majors(24)</a:t>
                      </a:r>
                      <a:endParaRPr kumimoji="0" lang="en-US" altLang="zh-CN" sz="1600" b="1" i="0" u="none" strike="noStrike" cap="none" normalizeH="0" baseline="0" dirty="0" smtClean="0">
                        <a:ln>
                          <a:noFill/>
                        </a:ln>
                        <a:solidFill>
                          <a:srgbClr val="FFFFFF"/>
                        </a:solidFill>
                        <a:effectLst/>
                        <a:latin typeface="Arial" charset="0"/>
                        <a:ea typeface="黑体" pitchFamily="2" charset="-122"/>
                        <a:cs typeface="Times New Roman" pitchFamily="18" charset="0"/>
                      </a:endParaRPr>
                    </a:p>
                  </a:txBody>
                  <a:tcPr marL="68580" marR="68580" marT="0" marB="0" anchor="ctr" horzOverflow="overflow"/>
                </a:tc>
              </a:tr>
              <a:tr h="195263">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电子与电气工程系</a:t>
                      </a:r>
                      <a:r>
                        <a:rPr kumimoji="0" lang="en-US" altLang="zh-CN" sz="1000" b="1" u="none" strike="noStrike" cap="none" normalizeH="0" baseline="0" dirty="0" smtClean="0">
                          <a:ln>
                            <a:noFill/>
                          </a:ln>
                          <a:effectLst/>
                        </a:rPr>
                        <a:t> </a:t>
                      </a:r>
                      <a:r>
                        <a:rPr kumimoji="0" lang="en-GB" altLang="zh-CN" sz="1000" b="1" u="none" strike="noStrike" cap="none" normalizeH="0" baseline="0" dirty="0" smtClean="0">
                          <a:ln>
                            <a:noFill/>
                          </a:ln>
                          <a:effectLst/>
                        </a:rPr>
                        <a:t>Electrical &amp; Electronic Engineering</a:t>
                      </a:r>
                      <a:endParaRPr kumimoji="0" lang="en-US" altLang="zh-CN" sz="1000" b="1" i="0" u="none" strike="noStrike" cap="none" normalizeH="0" baseline="0" dirty="0" smtClean="0">
                        <a:ln>
                          <a:noFill/>
                        </a:ln>
                        <a:solidFill>
                          <a:schemeClr val="tx1"/>
                        </a:solidFill>
                        <a:effectLst/>
                        <a:latin typeface="Arial" charset="0"/>
                        <a:ea typeface="黑体" pitchFamily="2" charset="-122"/>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kern="1200" cap="none" normalizeH="0" baseline="0" dirty="0" smtClean="0">
                          <a:ln>
                            <a:noFill/>
                          </a:ln>
                          <a:effectLst/>
                        </a:rPr>
                        <a:t>通信工程</a:t>
                      </a:r>
                      <a:r>
                        <a:rPr kumimoji="0" lang="en-US" altLang="zh-CN" sz="1000" b="1" u="none" strike="noStrike" kern="1200" cap="none" normalizeH="0" baseline="0" dirty="0" smtClean="0">
                          <a:ln>
                            <a:noFill/>
                          </a:ln>
                          <a:effectLst/>
                        </a:rPr>
                        <a:t> Telecommunications Engineering</a:t>
                      </a:r>
                      <a:endParaRPr kumimoji="0" lang="zh-CN" altLang="en-US" sz="1000" b="1" i="0" u="none" strike="noStrike" kern="1200" cap="none" normalizeH="0" baseline="0" dirty="0" smtClean="0">
                        <a:ln>
                          <a:noFill/>
                        </a:ln>
                        <a:solidFill>
                          <a:srgbClr val="000000"/>
                        </a:solidFill>
                        <a:effectLst/>
                        <a:latin typeface="Arial" charset="0"/>
                        <a:ea typeface="黑体" pitchFamily="2" charset="-122"/>
                        <a:cs typeface="+mn-cs"/>
                      </a:endParaRPr>
                    </a:p>
                  </a:txBody>
                  <a:tcPr marL="68580" marR="68580" marT="0" marB="0" anchor="ctr" horzOverflow="overflow"/>
                </a:tc>
              </a:tr>
              <a:tr h="180975">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电子科学与技术</a:t>
                      </a:r>
                      <a:r>
                        <a:rPr kumimoji="0" lang="en-US" altLang="zh-CN" sz="1000" b="1" u="none" strike="noStrike" cap="none" normalizeH="0" baseline="0" dirty="0" smtClean="0">
                          <a:ln>
                            <a:noFill/>
                          </a:ln>
                          <a:effectLst/>
                        </a:rPr>
                        <a:t> Electronic </a:t>
                      </a:r>
                      <a:r>
                        <a:rPr kumimoji="0" lang="en-US" altLang="zh-CN" sz="1000" b="1" u="none" strike="noStrike" cap="none" normalizeH="0" baseline="0" dirty="0" smtClean="0">
                          <a:ln>
                            <a:noFill/>
                          </a:ln>
                          <a:effectLst/>
                        </a:rPr>
                        <a:t>Science and Technology</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电气工程及其自动化</a:t>
                      </a:r>
                      <a:r>
                        <a:rPr kumimoji="0" lang="en-US" altLang="zh-CN" sz="1000" b="1" u="none" strike="noStrike" cap="none" normalizeH="0" baseline="0" dirty="0" smtClean="0">
                          <a:ln>
                            <a:noFill/>
                          </a:ln>
                          <a:effectLst/>
                        </a:rPr>
                        <a:t> Electrical Engineering</a:t>
                      </a:r>
                    </a:p>
                  </a:txBody>
                  <a:tcPr marL="68580" marR="68580" marT="0" marB="0" anchor="ctr" horzOverflow="overflow"/>
                </a:tc>
              </a:tr>
              <a:tr h="180975">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数字媒体技术</a:t>
                      </a:r>
                      <a:r>
                        <a:rPr kumimoji="0" lang="en-US" altLang="zh-CN" sz="1000" b="1" u="none" strike="noStrike" cap="none" normalizeH="0" baseline="0" dirty="0" smtClean="0">
                          <a:ln>
                            <a:noFill/>
                          </a:ln>
                          <a:effectLst/>
                        </a:rPr>
                        <a:t> Digital Media Technology</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计算机科学与软件工程系</a:t>
                      </a:r>
                      <a:r>
                        <a:rPr kumimoji="0" lang="en-US" altLang="zh-CN" sz="1000" b="1" u="none" strike="noStrike" cap="none" normalizeH="0" baseline="0" dirty="0" smtClean="0">
                          <a:ln>
                            <a:noFill/>
                          </a:ln>
                          <a:effectLst/>
                        </a:rPr>
                        <a:t>  Computer Science &amp; Software Engineering</a:t>
                      </a:r>
                      <a:endParaRPr kumimoji="0" lang="en-US" altLang="zh-CN" sz="1000" b="1" i="0" u="none" strike="noStrike" cap="none" normalizeH="0" baseline="0" dirty="0" smtClean="0">
                        <a:ln>
                          <a:noFill/>
                        </a:ln>
                        <a:solidFill>
                          <a:schemeClr val="tx1"/>
                        </a:solidFill>
                        <a:effectLst/>
                        <a:latin typeface="Arial" charset="0"/>
                        <a:ea typeface="黑体" pitchFamily="2" charset="-122"/>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计算机科学与技术</a:t>
                      </a:r>
                      <a:r>
                        <a:rPr kumimoji="0" lang="en-US" altLang="zh-CN" sz="1000" b="1" u="none" strike="noStrike" cap="none" normalizeH="0" baseline="0" dirty="0" smtClean="0">
                          <a:ln>
                            <a:noFill/>
                          </a:ln>
                          <a:effectLst/>
                        </a:rPr>
                        <a:t> Computer Science and Technology</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信息与计算科学</a:t>
                      </a:r>
                      <a:r>
                        <a:rPr kumimoji="0" lang="en-US" altLang="zh-CN" sz="1000" b="1" u="none" strike="noStrike" cap="none" normalizeH="0" baseline="0" dirty="0" smtClean="0">
                          <a:ln>
                            <a:noFill/>
                          </a:ln>
                          <a:effectLst/>
                        </a:rPr>
                        <a:t> Information and Computing Science </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工业设计系</a:t>
                      </a:r>
                      <a:r>
                        <a:rPr kumimoji="0" lang="en-US" altLang="zh-CN" sz="1000" b="1" u="none" strike="noStrike" cap="none" normalizeH="0" baseline="0" dirty="0" smtClean="0">
                          <a:ln>
                            <a:noFill/>
                          </a:ln>
                          <a:effectLst/>
                        </a:rPr>
                        <a:t> Industrial Design</a:t>
                      </a:r>
                      <a:endParaRPr kumimoji="0" lang="zh-CN" altLang="en-US" sz="1200" b="1" i="0" u="none" strike="noStrike" cap="none" normalizeH="0" baseline="0" dirty="0" smtClean="0">
                        <a:ln>
                          <a:noFill/>
                        </a:ln>
                        <a:solidFill>
                          <a:schemeClr val="tx1"/>
                        </a:solidFill>
                        <a:effectLst/>
                        <a:latin typeface="Arial" charset="0"/>
                        <a:ea typeface="黑体" pitchFamily="2" charset="-122"/>
                        <a:cs typeface="Times New Roman" pitchFamily="18" charset="0"/>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工业设计</a:t>
                      </a:r>
                      <a:r>
                        <a:rPr kumimoji="0" lang="en-US" altLang="zh-CN" sz="1000" b="1" u="none" strike="noStrike" cap="none" normalizeH="0" baseline="0" dirty="0" smtClean="0">
                          <a:ln>
                            <a:noFill/>
                          </a:ln>
                          <a:effectLst/>
                        </a:rPr>
                        <a:t> Human Resource Management</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571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生物科学系</a:t>
                      </a:r>
                      <a:r>
                        <a:rPr kumimoji="0" lang="en-US" altLang="zh-CN" sz="1000" b="1" u="none" strike="noStrike" cap="none" normalizeH="0" baseline="0" dirty="0" smtClean="0">
                          <a:ln>
                            <a:noFill/>
                          </a:ln>
                          <a:effectLst/>
                        </a:rPr>
                        <a:t> </a:t>
                      </a:r>
                      <a:r>
                        <a:rPr kumimoji="0" lang="en-GB" altLang="zh-CN" sz="1000" b="1" u="none" strike="noStrike" cap="none" normalizeH="0" baseline="0" dirty="0" smtClean="0">
                          <a:ln>
                            <a:noFill/>
                          </a:ln>
                          <a:effectLst/>
                        </a:rPr>
                        <a:t>Biological Sciences</a:t>
                      </a:r>
                      <a:r>
                        <a:rPr kumimoji="0" lang="en-US" altLang="zh-CN" sz="1000" b="1" u="none" strike="noStrike" cap="none" normalizeH="0" baseline="0" dirty="0" smtClean="0">
                          <a:ln>
                            <a:noFill/>
                          </a:ln>
                          <a:effectLst/>
                        </a:rPr>
                        <a:t>   </a:t>
                      </a:r>
                      <a:endParaRPr kumimoji="0" lang="en-US" altLang="zh-CN" sz="1000" b="1" i="0" u="none" strike="noStrike" cap="none" normalizeH="0" baseline="0" dirty="0" smtClean="0">
                        <a:ln>
                          <a:noFill/>
                        </a:ln>
                        <a:solidFill>
                          <a:schemeClr val="tx1"/>
                        </a:solidFill>
                        <a:effectLst/>
                        <a:latin typeface="Arial" charset="0"/>
                        <a:ea typeface="黑体" pitchFamily="2" charset="-122"/>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生物科学</a:t>
                      </a:r>
                      <a:r>
                        <a:rPr kumimoji="0" lang="en-US" altLang="zh-CN" sz="1000" b="1" u="none" strike="noStrike" cap="none" normalizeH="0" baseline="0" dirty="0" smtClean="0">
                          <a:ln>
                            <a:noFill/>
                          </a:ln>
                          <a:effectLst/>
                        </a:rPr>
                        <a:t> </a:t>
                      </a:r>
                      <a:r>
                        <a:rPr kumimoji="0" lang="en-GB" altLang="zh-CN" sz="1000" b="1" u="none" strike="noStrike" cap="none" normalizeH="0" baseline="0" dirty="0" smtClean="0">
                          <a:ln>
                            <a:noFill/>
                          </a:ln>
                          <a:effectLst/>
                        </a:rPr>
                        <a:t>Biological Sciences</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化学系</a:t>
                      </a:r>
                      <a:r>
                        <a:rPr kumimoji="0" lang="en-US" altLang="zh-CN" sz="1000" b="1" u="none" strike="noStrike" cap="none" normalizeH="0" baseline="0" dirty="0" smtClean="0">
                          <a:ln>
                            <a:noFill/>
                          </a:ln>
                          <a:effectLst/>
                        </a:rPr>
                        <a:t> Chemistry                       </a:t>
                      </a:r>
                      <a:endParaRPr kumimoji="0" lang="en-US" altLang="zh-CN" sz="1000" b="1" i="0" u="none" strike="noStrike" cap="none" normalizeH="0" baseline="0" dirty="0" smtClean="0">
                        <a:ln>
                          <a:noFill/>
                        </a:ln>
                        <a:solidFill>
                          <a:schemeClr val="tx1"/>
                        </a:solidFill>
                        <a:effectLst/>
                        <a:latin typeface="Arial" charset="0"/>
                        <a:ea typeface="黑体" pitchFamily="2" charset="-122"/>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应用化学</a:t>
                      </a:r>
                      <a:r>
                        <a:rPr kumimoji="0" lang="en-US" altLang="zh-CN" sz="1000" b="1" u="none" strike="noStrike" cap="none" normalizeH="0" baseline="0" dirty="0" smtClean="0">
                          <a:ln>
                            <a:noFill/>
                          </a:ln>
                          <a:effectLst/>
                        </a:rPr>
                        <a:t> Applied Chemistry</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环境科学系</a:t>
                      </a:r>
                      <a:r>
                        <a:rPr kumimoji="0" lang="en-GB" altLang="zh-CN" sz="1000" b="1" u="none" strike="noStrike" cap="none" normalizeH="0" baseline="0" dirty="0" smtClean="0">
                          <a:ln>
                            <a:noFill/>
                          </a:ln>
                          <a:effectLst/>
                        </a:rPr>
                        <a:t>Environmental Science </a:t>
                      </a:r>
                      <a:endParaRPr kumimoji="0" lang="en-US" altLang="zh-CN" sz="1000" b="1" i="0" u="none" strike="noStrike" cap="none" normalizeH="0" baseline="0" dirty="0" smtClean="0">
                        <a:ln>
                          <a:noFill/>
                        </a:ln>
                        <a:solidFill>
                          <a:schemeClr val="tx1"/>
                        </a:solidFill>
                        <a:effectLst/>
                        <a:latin typeface="Arial" charset="0"/>
                        <a:ea typeface="黑体" pitchFamily="2" charset="-122"/>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环境科学</a:t>
                      </a:r>
                      <a:r>
                        <a:rPr kumimoji="0" lang="en-US" altLang="zh-CN" sz="1000" b="1" u="none" strike="noStrike" cap="none" normalizeH="0" baseline="0" dirty="0" smtClean="0">
                          <a:ln>
                            <a:noFill/>
                          </a:ln>
                          <a:effectLst/>
                        </a:rPr>
                        <a:t> Environmental Science</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数学科学系</a:t>
                      </a:r>
                      <a:r>
                        <a:rPr kumimoji="0" lang="en-US" altLang="zh-CN" sz="1000" b="1" u="none" strike="noStrike" cap="none" normalizeH="0" baseline="0" dirty="0" smtClean="0">
                          <a:ln>
                            <a:noFill/>
                          </a:ln>
                          <a:effectLst/>
                        </a:rPr>
                        <a:t> Mathematical Sciences</a:t>
                      </a:r>
                      <a:endParaRPr kumimoji="0" lang="en-US" altLang="zh-CN" sz="1000" b="1" i="0" u="none" strike="noStrike" cap="none" normalizeH="0" baseline="0" dirty="0" smtClean="0">
                        <a:ln>
                          <a:noFill/>
                        </a:ln>
                        <a:solidFill>
                          <a:schemeClr val="tx1"/>
                        </a:solidFill>
                        <a:effectLst/>
                        <a:latin typeface="Arial" charset="0"/>
                        <a:ea typeface="黑体" pitchFamily="2" charset="-122"/>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数学与应用数学</a:t>
                      </a:r>
                      <a:r>
                        <a:rPr kumimoji="0" lang="en-US" altLang="zh-CN" sz="1000" b="1" u="none" strike="noStrike" cap="none" normalizeH="0" baseline="0" dirty="0" smtClean="0">
                          <a:ln>
                            <a:noFill/>
                          </a:ln>
                          <a:effectLst/>
                        </a:rPr>
                        <a:t> Applied Mathematics</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金融数学</a:t>
                      </a:r>
                      <a:r>
                        <a:rPr kumimoji="0" lang="en-US" altLang="zh-CN" sz="1000" b="1" u="none" strike="noStrike" cap="none" normalizeH="0" baseline="0" dirty="0" smtClean="0">
                          <a:ln>
                            <a:noFill/>
                          </a:ln>
                          <a:effectLst/>
                        </a:rPr>
                        <a:t> Financial Mathematics</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rowSpan="7">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000" b="1" u="none" strike="noStrike" cap="none" normalizeH="0" baseline="0" dirty="0" smtClean="0">
                          <a:ln>
                            <a:noFill/>
                          </a:ln>
                          <a:effectLst/>
                        </a:rPr>
                        <a:t>商学院 </a:t>
                      </a:r>
                      <a:r>
                        <a:rPr kumimoji="0" lang="en-US" altLang="zh-CN" sz="1000" b="1" u="none" strike="noStrike" cap="none" normalizeH="0" baseline="0" dirty="0" smtClean="0">
                          <a:ln>
                            <a:noFill/>
                          </a:ln>
                          <a:effectLst/>
                        </a:rPr>
                        <a:t>International Business School Suzhou, IBSS</a:t>
                      </a:r>
                      <a:endParaRPr kumimoji="0" lang="en-US" altLang="zh-CN" sz="1000" b="1" i="0" u="none" strike="noStrike" cap="none" normalizeH="0" baseline="0" dirty="0" smtClean="0">
                        <a:ln>
                          <a:noFill/>
                        </a:ln>
                        <a:solidFill>
                          <a:schemeClr val="tx1"/>
                        </a:solidFill>
                        <a:effectLst/>
                        <a:latin typeface="Arial" charset="0"/>
                        <a:ea typeface="黑体" pitchFamily="2" charset="-122"/>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会计学</a:t>
                      </a:r>
                      <a:r>
                        <a:rPr kumimoji="0" lang="en-US" altLang="zh-CN" sz="1000" b="1" u="none" strike="noStrike" cap="none" normalizeH="0" baseline="0" dirty="0" smtClean="0">
                          <a:ln>
                            <a:noFill/>
                          </a:ln>
                          <a:effectLst/>
                        </a:rPr>
                        <a:t> </a:t>
                      </a:r>
                      <a:r>
                        <a:rPr kumimoji="0" lang="en-GB" altLang="zh-CN" sz="1000" b="1" u="none" strike="noStrike" cap="none" normalizeH="0" baseline="0" dirty="0" smtClean="0">
                          <a:ln>
                            <a:noFill/>
                          </a:ln>
                          <a:effectLst/>
                        </a:rPr>
                        <a:t>Accounting</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242888">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信息管理与信息系统（电子金融）</a:t>
                      </a:r>
                      <a:r>
                        <a:rPr kumimoji="0" lang="en-GB" altLang="zh-CN" sz="1000" b="1" u="none" strike="noStrike" cap="none" normalizeH="0" baseline="0" dirty="0" smtClean="0">
                          <a:ln>
                            <a:noFill/>
                          </a:ln>
                          <a:effectLst/>
                        </a:rPr>
                        <a:t>Information Management and Information Systems</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241300">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市场营销</a:t>
                      </a:r>
                      <a:r>
                        <a:rPr kumimoji="0" lang="en-US" altLang="zh-CN" sz="1000" b="1" u="none" strike="noStrike" cap="none" normalizeH="0" baseline="0" dirty="0" smtClean="0">
                          <a:ln>
                            <a:noFill/>
                          </a:ln>
                          <a:effectLst/>
                        </a:rPr>
                        <a:t> </a:t>
                      </a:r>
                      <a:r>
                        <a:rPr kumimoji="0" lang="en-GB" altLang="zh-CN" sz="1000" b="1" u="none" strike="noStrike" cap="none" normalizeH="0" baseline="0" dirty="0" smtClean="0">
                          <a:ln>
                            <a:noFill/>
                          </a:ln>
                          <a:effectLst/>
                        </a:rPr>
                        <a:t>Marketing</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经济学</a:t>
                      </a:r>
                      <a:r>
                        <a:rPr kumimoji="0" lang="en-US" altLang="zh-CN" sz="1000" b="1" u="none" strike="noStrike" cap="none" normalizeH="0" baseline="0" dirty="0" smtClean="0">
                          <a:ln>
                            <a:noFill/>
                          </a:ln>
                          <a:effectLst/>
                        </a:rPr>
                        <a:t> Economics</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工商管理</a:t>
                      </a:r>
                      <a:r>
                        <a:rPr kumimoji="0" lang="en-US" altLang="zh-CN" sz="1000" b="1" u="none" strike="noStrike" cap="none" normalizeH="0" baseline="0" dirty="0" smtClean="0">
                          <a:ln>
                            <a:noFill/>
                          </a:ln>
                          <a:effectLst/>
                        </a:rPr>
                        <a:t> Business Administration</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人力资源管理</a:t>
                      </a:r>
                      <a:r>
                        <a:rPr kumimoji="0" lang="en-US" altLang="zh-CN" sz="1000" b="1" u="none" strike="noStrike" cap="none" normalizeH="0" baseline="0" dirty="0" smtClean="0">
                          <a:ln>
                            <a:noFill/>
                          </a:ln>
                          <a:effectLst/>
                        </a:rPr>
                        <a:t> Human Resource Management</a:t>
                      </a:r>
                      <a:endParaRPr kumimoji="0" lang="en-US" altLang="zh-CN" sz="1000" b="1" i="0" u="none" strike="noStrike" cap="none" normalizeH="0" baseline="0" dirty="0" smtClean="0">
                        <a:ln>
                          <a:noFill/>
                        </a:ln>
                        <a:solidFill>
                          <a:srgbClr val="000000"/>
                        </a:solidFill>
                        <a:effectLst/>
                        <a:latin typeface="Arial" charset="0"/>
                        <a:ea typeface="黑体" pitchFamily="2" charset="-122"/>
                      </a:endParaRPr>
                    </a:p>
                  </a:txBody>
                  <a:tcPr marL="68580" marR="68580" marT="0" marB="0" anchor="ctr" horzOverflow="overflow"/>
                </a:tc>
              </a:tr>
              <a:tr h="180975">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000" b="1" i="0" u="none" strike="noStrike" cap="none" normalizeH="0" baseline="0" dirty="0" smtClean="0">
                        <a:ln>
                          <a:noFill/>
                        </a:ln>
                        <a:solidFill>
                          <a:schemeClr val="tx1"/>
                        </a:solidFill>
                        <a:effectLst/>
                        <a:latin typeface="Arial" charset="0"/>
                        <a:ea typeface="黑体" pitchFamily="2" charset="-122"/>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000" b="1" u="none" strike="noStrike" cap="none" normalizeH="0" baseline="0" dirty="0" smtClean="0">
                          <a:ln>
                            <a:noFill/>
                          </a:ln>
                          <a:effectLst/>
                        </a:rPr>
                        <a:t>公共事业管理（公共卫生） </a:t>
                      </a:r>
                      <a:r>
                        <a:rPr kumimoji="0" lang="en-US" altLang="zh-CN" sz="1000" b="1" u="none" strike="noStrike" cap="none" normalizeH="0" baseline="0" smtClean="0">
                          <a:ln>
                            <a:noFill/>
                          </a:ln>
                          <a:effectLst/>
                        </a:rPr>
                        <a:t>Public Health</a:t>
                      </a:r>
                      <a:endParaRPr kumimoji="0" lang="en-US" altLang="zh-CN" sz="1000" b="1" i="0" u="none" strike="noStrike" cap="none" normalizeH="0" baseline="0" dirty="0" smtClean="0">
                        <a:ln>
                          <a:noFill/>
                        </a:ln>
                        <a:solidFill>
                          <a:srgbClr val="000000"/>
                        </a:solidFill>
                        <a:effectLst/>
                        <a:latin typeface="Arial" charset="0"/>
                        <a:ea typeface="黑体" pitchFamily="2" charset="-122"/>
                      </a:endParaRPr>
                    </a:p>
                  </a:txBody>
                  <a:tcPr marL="68580" marR="68580" marT="0" marB="0" anchor="ctr" horzOverflow="overflow"/>
                </a:tc>
              </a:tr>
              <a:tr h="366713">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000" b="1" u="none" strike="noStrike" cap="none" normalizeH="0" baseline="0" dirty="0" smtClean="0">
                          <a:ln>
                            <a:noFill/>
                          </a:ln>
                          <a:effectLst/>
                        </a:rPr>
                        <a:t>英语</a:t>
                      </a:r>
                      <a:r>
                        <a:rPr kumimoji="0" lang="zh-CN" sz="1000" b="1" u="none" strike="noStrike" cap="none" normalizeH="0" baseline="0" dirty="0" smtClean="0">
                          <a:ln>
                            <a:noFill/>
                          </a:ln>
                          <a:effectLst/>
                        </a:rPr>
                        <a:t>文化</a:t>
                      </a:r>
                      <a:r>
                        <a:rPr kumimoji="0" lang="zh-CN" altLang="en-US" sz="1000" b="1" u="none" strike="noStrike" cap="none" normalizeH="0" baseline="0" dirty="0" smtClean="0">
                          <a:ln>
                            <a:noFill/>
                          </a:ln>
                          <a:effectLst/>
                        </a:rPr>
                        <a:t>传播</a:t>
                      </a:r>
                      <a:r>
                        <a:rPr kumimoji="0" lang="zh-CN" sz="1000" b="1" u="none" strike="noStrike" cap="none" normalizeH="0" baseline="0" dirty="0" smtClean="0">
                          <a:ln>
                            <a:noFill/>
                          </a:ln>
                          <a:effectLst/>
                        </a:rPr>
                        <a:t>系</a:t>
                      </a:r>
                      <a:r>
                        <a:rPr kumimoji="0" lang="en-US" altLang="zh-CN" sz="1000" b="1" u="none" strike="noStrike" cap="none" normalizeH="0" baseline="0" dirty="0" smtClean="0">
                          <a:ln>
                            <a:noFill/>
                          </a:ln>
                          <a:effectLst/>
                        </a:rPr>
                        <a:t>  </a:t>
                      </a:r>
                      <a:r>
                        <a:rPr kumimoji="0" lang="en-GB" altLang="zh-CN" sz="1000" b="1" u="none" strike="noStrike" cap="none" normalizeH="0" baseline="0" dirty="0" smtClean="0">
                          <a:ln>
                            <a:noFill/>
                          </a:ln>
                          <a:effectLst/>
                        </a:rPr>
                        <a:t>English, Culture &amp; Communication</a:t>
                      </a:r>
                      <a:endParaRPr kumimoji="0" lang="en-US" altLang="zh-CN" sz="1000" b="1" i="0" u="none" strike="noStrike" cap="none" normalizeH="0" baseline="0" dirty="0" smtClean="0">
                        <a:ln>
                          <a:noFill/>
                        </a:ln>
                        <a:solidFill>
                          <a:schemeClr val="tx1"/>
                        </a:solidFill>
                        <a:effectLst/>
                        <a:latin typeface="Arial" charset="0"/>
                        <a:ea typeface="宋体" charset="-122"/>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altLang="en-US" sz="1000" b="1" u="none" strike="noStrike" cap="none" normalizeH="0" baseline="0" dirty="0" smtClean="0">
                          <a:ln>
                            <a:noFill/>
                          </a:ln>
                          <a:effectLst/>
                        </a:rPr>
                        <a:t>英语 </a:t>
                      </a:r>
                      <a:r>
                        <a:rPr kumimoji="0" lang="en-US" altLang="zh-CN" sz="1000" b="1" u="none" strike="noStrike" cap="none" normalizeH="0" baseline="0" dirty="0" smtClean="0">
                          <a:ln>
                            <a:noFill/>
                          </a:ln>
                          <a:effectLst/>
                        </a:rPr>
                        <a:t>(</a:t>
                      </a:r>
                      <a:r>
                        <a:rPr kumimoji="0" lang="zh-CN" altLang="en-US" sz="1000" b="1" u="none" strike="noStrike" cap="none" normalizeH="0" baseline="0" dirty="0" smtClean="0">
                          <a:ln>
                            <a:noFill/>
                          </a:ln>
                          <a:effectLst/>
                        </a:rPr>
                        <a:t>国际商务英语</a:t>
                      </a:r>
                      <a:r>
                        <a:rPr kumimoji="0" lang="en-GB" altLang="zh-CN" sz="1000" b="1" u="none" strike="noStrike" cap="none" normalizeH="0" baseline="0" dirty="0" smtClean="0">
                          <a:ln>
                            <a:noFill/>
                          </a:ln>
                          <a:effectLst/>
                        </a:rPr>
                        <a:t>English and International Business</a:t>
                      </a:r>
                      <a:r>
                        <a:rPr kumimoji="0" lang="zh-CN" altLang="en-US" sz="1000" b="1" u="none" strike="noStrike" cap="none" normalizeH="0" baseline="0" dirty="0" smtClean="0">
                          <a:ln>
                            <a:noFill/>
                          </a:ln>
                          <a:effectLst/>
                        </a:rPr>
                        <a:t>、金融英语</a:t>
                      </a:r>
                      <a:r>
                        <a:rPr kumimoji="0" lang="en-GB" altLang="zh-CN" sz="1000" b="1" u="none" strike="noStrike" cap="none" normalizeH="0" baseline="0" dirty="0" smtClean="0">
                          <a:ln>
                            <a:noFill/>
                          </a:ln>
                          <a:effectLst/>
                        </a:rPr>
                        <a:t>English and Finance</a:t>
                      </a:r>
                      <a:r>
                        <a:rPr kumimoji="0" lang="zh-CN" altLang="en-US" sz="1000" b="1" u="none" strike="noStrike" cap="none" normalizeH="0" baseline="0" dirty="0" smtClean="0">
                          <a:ln>
                            <a:noFill/>
                          </a:ln>
                          <a:effectLst/>
                        </a:rPr>
                        <a:t>、传媒英语</a:t>
                      </a:r>
                      <a:r>
                        <a:rPr kumimoji="0" lang="en-GB" altLang="zh-CN" sz="1000" b="1" u="none" strike="noStrike" cap="none" normalizeH="0" baseline="0" dirty="0" smtClean="0">
                          <a:ln>
                            <a:noFill/>
                          </a:ln>
                          <a:effectLst/>
                        </a:rPr>
                        <a:t>English and Communication Studies </a:t>
                      </a:r>
                      <a:r>
                        <a:rPr kumimoji="0" lang="zh-CN" altLang="en-US" sz="1000" b="1" u="none" strike="noStrike" cap="none" normalizeH="0" baseline="0" dirty="0" smtClean="0">
                          <a:ln>
                            <a:noFill/>
                          </a:ln>
                          <a:effectLst/>
                        </a:rPr>
                        <a:t>、应用英语研究</a:t>
                      </a:r>
                      <a:r>
                        <a:rPr kumimoji="0" lang="en-GB" altLang="zh-CN" sz="1000" b="1" u="none" strike="noStrike" cap="none" normalizeH="0" baseline="0" dirty="0" smtClean="0">
                          <a:ln>
                            <a:noFill/>
                          </a:ln>
                          <a:effectLst/>
                        </a:rPr>
                        <a:t>Applied English Studies</a:t>
                      </a:r>
                      <a:r>
                        <a:rPr kumimoji="0" lang="en-US" altLang="zh-CN" sz="1000" b="1" u="none" strike="noStrike" cap="none" normalizeH="0" baseline="0" dirty="0" smtClean="0">
                          <a:ln>
                            <a:noFill/>
                          </a:ln>
                          <a:effectLst/>
                        </a:rPr>
                        <a:t>) </a:t>
                      </a:r>
                      <a:endParaRPr kumimoji="0" lang="en-US" altLang="zh-CN" sz="10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vMerge="1">
                  <a:txBody>
                    <a:bodyPr/>
                    <a:lstStyle/>
                    <a:p>
                      <a:endParaRPr lang="zh-CN" alt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传播学</a:t>
                      </a:r>
                      <a:r>
                        <a:rPr kumimoji="0" lang="en-US" altLang="zh-CN" sz="1000" b="1" u="none" strike="noStrike" cap="none" normalizeH="0" baseline="0" dirty="0" smtClean="0">
                          <a:ln>
                            <a:noFill/>
                          </a:ln>
                          <a:effectLst/>
                        </a:rPr>
                        <a:t> Communication Studies</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698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土木工程系</a:t>
                      </a:r>
                      <a:r>
                        <a:rPr kumimoji="0" lang="en-US" altLang="zh-CN" sz="1000" b="1" u="none" strike="noStrike" cap="none" normalizeH="0" baseline="0" dirty="0" smtClean="0">
                          <a:ln>
                            <a:noFill/>
                          </a:ln>
                          <a:effectLst/>
                        </a:rPr>
                        <a:t>  Civil Engineering</a:t>
                      </a:r>
                      <a:endParaRPr kumimoji="0" lang="en-US" altLang="zh-CN" sz="1000" b="1" i="0" u="none" strike="noStrike" cap="none" normalizeH="0" baseline="0" dirty="0" smtClean="0">
                        <a:ln>
                          <a:noFill/>
                        </a:ln>
                        <a:solidFill>
                          <a:schemeClr val="tx1"/>
                        </a:solidFill>
                        <a:effectLst/>
                        <a:latin typeface="Arial" charset="0"/>
                        <a:ea typeface="黑体" pitchFamily="2" charset="-122"/>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土木工程</a:t>
                      </a:r>
                      <a:r>
                        <a:rPr kumimoji="0" lang="en-US" altLang="zh-CN" sz="1000" b="1" u="none" strike="noStrike" cap="none" normalizeH="0" baseline="0" dirty="0" smtClean="0">
                          <a:ln>
                            <a:noFill/>
                          </a:ln>
                          <a:effectLst/>
                        </a:rPr>
                        <a:t> Civil Engineering</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9938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城市规划系</a:t>
                      </a:r>
                      <a:r>
                        <a:rPr kumimoji="0" lang="en-US" altLang="zh-CN" sz="1000" b="1" u="none" strike="noStrike" cap="none" normalizeH="0" baseline="0" dirty="0" smtClean="0">
                          <a:ln>
                            <a:noFill/>
                          </a:ln>
                          <a:effectLst/>
                        </a:rPr>
                        <a:t>Urban Planning and Design</a:t>
                      </a:r>
                      <a:endParaRPr kumimoji="0" lang="en-US" altLang="zh-CN" sz="1000" b="1" i="0" u="none" strike="noStrike" cap="none" normalizeH="0" baseline="0" dirty="0" smtClean="0">
                        <a:ln>
                          <a:noFill/>
                        </a:ln>
                        <a:solidFill>
                          <a:schemeClr val="tx1"/>
                        </a:solidFill>
                        <a:effectLst/>
                        <a:latin typeface="Arial" charset="0"/>
                        <a:ea typeface="黑体" pitchFamily="2" charset="-122"/>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城市规划</a:t>
                      </a:r>
                      <a:r>
                        <a:rPr kumimoji="0" lang="en-US" altLang="zh-CN" sz="1000" b="1" u="none" strike="noStrike" cap="none" normalizeH="0" baseline="0" dirty="0" smtClean="0">
                          <a:ln>
                            <a:noFill/>
                          </a:ln>
                          <a:effectLst/>
                        </a:rPr>
                        <a:t> Civic Design</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r h="1809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建筑系</a:t>
                      </a:r>
                      <a:r>
                        <a:rPr kumimoji="0" lang="en-US" altLang="zh-CN" sz="1000" b="1" u="none" strike="noStrike" cap="none" normalizeH="0" baseline="0" dirty="0" smtClean="0">
                          <a:ln>
                            <a:noFill/>
                          </a:ln>
                          <a:effectLst/>
                        </a:rPr>
                        <a:t>  Architecture                 </a:t>
                      </a:r>
                      <a:endParaRPr kumimoji="0" lang="en-US" altLang="zh-CN" sz="1000" b="1" i="0" u="none" strike="noStrike" cap="none" normalizeH="0" baseline="0" dirty="0" smtClean="0">
                        <a:ln>
                          <a:noFill/>
                        </a:ln>
                        <a:solidFill>
                          <a:schemeClr val="tx1"/>
                        </a:solidFill>
                        <a:effectLst/>
                        <a:latin typeface="Arial" charset="0"/>
                        <a:ea typeface="宋体" charset="-122"/>
                      </a:endParaRPr>
                    </a:p>
                  </a:txBody>
                  <a:tcPr marL="68580" marR="68580" marT="0" marB="0" anchor="ctr" horzOverflow="overflow"/>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zh-CN" sz="1000" b="1" u="none" strike="noStrike" cap="none" normalizeH="0" baseline="0" dirty="0" smtClean="0">
                          <a:ln>
                            <a:noFill/>
                          </a:ln>
                          <a:effectLst/>
                        </a:rPr>
                        <a:t>建筑学</a:t>
                      </a:r>
                      <a:r>
                        <a:rPr kumimoji="0" lang="en-US" altLang="zh-CN" sz="1000" b="1" u="none" strike="noStrike" cap="none" normalizeH="0" baseline="0" dirty="0" smtClean="0">
                          <a:ln>
                            <a:noFill/>
                          </a:ln>
                          <a:effectLst/>
                        </a:rPr>
                        <a:t> </a:t>
                      </a:r>
                      <a:r>
                        <a:rPr kumimoji="0" lang="en-GB" altLang="zh-CN" sz="1000" b="1" u="none" strike="noStrike" cap="none" normalizeH="0" baseline="0" dirty="0" smtClean="0">
                          <a:ln>
                            <a:noFill/>
                          </a:ln>
                          <a:effectLst/>
                        </a:rPr>
                        <a:t>Architecture</a:t>
                      </a:r>
                      <a:endParaRPr kumimoji="0" lang="zh-CN" altLang="en-US" sz="1100" b="1" i="0" u="none" strike="noStrike" cap="none" normalizeH="0" baseline="0" dirty="0" smtClean="0">
                        <a:ln>
                          <a:noFill/>
                        </a:ln>
                        <a:solidFill>
                          <a:srgbClr val="000000"/>
                        </a:solidFill>
                        <a:effectLst/>
                        <a:latin typeface="Arial" charset="0"/>
                        <a:ea typeface="黑体" pitchFamily="2" charset="-122"/>
                        <a:cs typeface="Times New Roman" pitchFamily="18" charset="0"/>
                      </a:endParaRPr>
                    </a:p>
                  </a:txBody>
                  <a:tcPr marL="68580" marR="68580" marT="0" marB="0" anchor="ctr" horzOverflow="overflow"/>
                </a:tc>
              </a:tr>
            </a:tbl>
          </a:graphicData>
        </a:graphic>
      </p:graphicFrame>
      <p:sp>
        <p:nvSpPr>
          <p:cNvPr id="34884" name="Rectangle 2"/>
          <p:cNvSpPr>
            <a:spLocks noGrp="1" noChangeArrowheads="1"/>
          </p:cNvSpPr>
          <p:nvPr>
            <p:ph type="title"/>
          </p:nvPr>
        </p:nvSpPr>
        <p:spPr>
          <a:xfrm>
            <a:off x="914400" y="137160"/>
            <a:ext cx="8388350" cy="914400"/>
          </a:xfrm>
        </p:spPr>
        <p:txBody>
          <a:bodyPr/>
          <a:lstStyle/>
          <a:p>
            <a:pPr eaLnBrk="1" hangingPunct="1"/>
            <a:r>
              <a:rPr lang="en-US" altLang="zh-CN" sz="2800" b="1" dirty="0" smtClean="0">
                <a:solidFill>
                  <a:srgbClr val="000099"/>
                </a:solidFill>
              </a:rPr>
              <a:t>Departments, Programmes &amp; Teaching </a:t>
            </a:r>
            <a:r>
              <a:rPr lang="en-US" altLang="zh-CN" sz="2800" b="1" dirty="0" err="1" smtClean="0">
                <a:solidFill>
                  <a:srgbClr val="000099"/>
                </a:solidFill>
              </a:rPr>
              <a:t>Centres</a:t>
            </a:r>
            <a:r>
              <a:rPr lang="en-US" altLang="zh-CN" sz="2800" b="1" dirty="0" smtClean="0">
                <a:solidFill>
                  <a:srgbClr val="000099"/>
                </a:solidFill>
              </a:rPr>
              <a:t/>
            </a:r>
            <a:br>
              <a:rPr lang="en-US" altLang="zh-CN" sz="2800" b="1" dirty="0" smtClean="0">
                <a:solidFill>
                  <a:srgbClr val="000099"/>
                </a:solidFill>
              </a:rPr>
            </a:br>
            <a:r>
              <a:rPr lang="zh-CN" altLang="en-US" sz="2800" b="1" dirty="0" smtClean="0">
                <a:solidFill>
                  <a:srgbClr val="000099"/>
                </a:solidFill>
                <a:ea typeface="黑体" pitchFamily="2" charset="-122"/>
              </a:rPr>
              <a:t>教学专业系、本科专业与教学中心</a:t>
            </a:r>
          </a:p>
        </p:txBody>
      </p:sp>
      <p:graphicFrame>
        <p:nvGraphicFramePr>
          <p:cNvPr id="34957" name="Group 141"/>
          <p:cNvGraphicFramePr>
            <a:graphicFrameLocks noGrp="1"/>
          </p:cNvGraphicFramePr>
          <p:nvPr/>
        </p:nvGraphicFramePr>
        <p:xfrm>
          <a:off x="4229100" y="3262313"/>
          <a:ext cx="685800" cy="335280"/>
        </p:xfrm>
        <a:graphic>
          <a:graphicData uri="http://schemas.openxmlformats.org/drawingml/2006/table">
            <a:tbl>
              <a:tblPr/>
              <a:tblGrid>
                <a:gridCol w="685800"/>
              </a:tblGrid>
              <a:tr h="1809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a typeface="MS PGothic" pitchFamily="34" charset="-128"/>
                      </a:endParaRPr>
                    </a:p>
                  </a:txBody>
                  <a:tcPr anchor="b" horzOverflow="overflow">
                    <a:lnL cap="flat">
                      <a:noFill/>
                    </a:lnL>
                    <a:lnR cap="flat">
                      <a:noFill/>
                    </a:lnR>
                    <a:lnT cap="flat">
                      <a:noFill/>
                    </a:lnT>
                    <a:lnB cap="flat">
                      <a:noFill/>
                    </a:lnB>
                    <a:lnTlToBr>
                      <a:noFill/>
                    </a:lnTlToBr>
                    <a:lnBlToTr>
                      <a:noFill/>
                    </a:lnBlToTr>
                    <a:noFill/>
                  </a:tcPr>
                </a:tc>
              </a:tr>
            </a:tbl>
          </a:graphicData>
        </a:graphic>
      </p:graphicFrame>
      <p:graphicFrame>
        <p:nvGraphicFramePr>
          <p:cNvPr id="35069" name="Group 253"/>
          <p:cNvGraphicFramePr>
            <a:graphicFrameLocks noGrp="1"/>
          </p:cNvGraphicFramePr>
          <p:nvPr>
            <p:extLst>
              <p:ext uri="{D42A27DB-BD31-4B8C-83A1-F6EECF244321}">
                <p14:modId xmlns:p14="http://schemas.microsoft.com/office/powerpoint/2010/main" val="3838992007"/>
              </p:ext>
            </p:extLst>
          </p:nvPr>
        </p:nvGraphicFramePr>
        <p:xfrm>
          <a:off x="6421755" y="1557338"/>
          <a:ext cx="2447925" cy="4824414"/>
        </p:xfrm>
        <a:graphic>
          <a:graphicData uri="http://schemas.openxmlformats.org/drawingml/2006/table">
            <a:tbl>
              <a:tblPr/>
              <a:tblGrid>
                <a:gridCol w="2447925"/>
              </a:tblGrid>
              <a:tr h="307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FFFFFF"/>
                          </a:solidFill>
                          <a:effectLst/>
                          <a:latin typeface="Arial" charset="0"/>
                          <a:ea typeface="黑体" pitchFamily="2" charset="-122"/>
                        </a:rPr>
                        <a:t>教学中心</a:t>
                      </a:r>
                      <a:r>
                        <a:rPr kumimoji="0" lang="en-US" altLang="zh-CN" sz="1200" b="1" i="0" u="none" strike="noStrike" cap="none" normalizeH="0" baseline="0" dirty="0" smtClean="0">
                          <a:ln>
                            <a:noFill/>
                          </a:ln>
                          <a:solidFill>
                            <a:srgbClr val="FFFFFF"/>
                          </a:solidFill>
                          <a:effectLst/>
                          <a:latin typeface="Arial" charset="0"/>
                          <a:ea typeface="黑体" pitchFamily="2" charset="-122"/>
                        </a:rPr>
                        <a:t>Teaching Centres</a:t>
                      </a:r>
                      <a:r>
                        <a:rPr kumimoji="0" lang="zh-CN" altLang="en-US" sz="1200" b="1" i="0" u="none" strike="noStrike" cap="none" normalizeH="0" baseline="0" dirty="0" smtClean="0">
                          <a:ln>
                            <a:noFill/>
                          </a:ln>
                          <a:solidFill>
                            <a:srgbClr val="FFFFFF"/>
                          </a:solidFill>
                          <a:effectLst/>
                          <a:latin typeface="Arial" charset="0"/>
                          <a:ea typeface="黑体" pitchFamily="2" charset="-122"/>
                        </a:rPr>
                        <a:t> </a:t>
                      </a:r>
                      <a:r>
                        <a:rPr kumimoji="0" lang="en-US" altLang="zh-CN" sz="1200" b="1" i="0" u="none" strike="noStrike" cap="none" normalizeH="0" baseline="0" dirty="0" smtClean="0">
                          <a:ln>
                            <a:noFill/>
                          </a:ln>
                          <a:solidFill>
                            <a:srgbClr val="FFFFFF"/>
                          </a:solidFill>
                          <a:effectLst/>
                          <a:latin typeface="Arial" charset="0"/>
                          <a:ea typeface="黑体" pitchFamily="2" charset="-122"/>
                        </a:rPr>
                        <a:t>(4)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2D2D8A"/>
                    </a:solidFill>
                  </a:tcPr>
                </a:tc>
              </a:tr>
              <a:tr h="1130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rPr>
                        <a:t>语言中心</a:t>
                      </a:r>
                      <a:endParaRPr kumimoji="0" lang="en-US" altLang="zh-CN" sz="1600" b="1" i="0" u="none" strike="noStrike" cap="none" normalizeH="0" baseline="0" dirty="0" smtClean="0">
                        <a:ln>
                          <a:noFill/>
                        </a:ln>
                        <a:solidFill>
                          <a:schemeClr val="tx1"/>
                        </a:solidFill>
                        <a:effectLst/>
                        <a:latin typeface="Arial" charset="0"/>
                        <a:ea typeface="黑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Arial" charset="0"/>
                          <a:ea typeface="黑体" pitchFamily="2" charset="-122"/>
                        </a:rPr>
                        <a:t>Language Centre</a:t>
                      </a:r>
                      <a:endParaRPr kumimoji="0" lang="zh-CN" altLang="en-US" sz="1600" b="1" i="0" u="none" strike="noStrike" cap="none" normalizeH="0" baseline="0" dirty="0" smtClean="0">
                        <a:ln>
                          <a:noFill/>
                        </a:ln>
                        <a:solidFill>
                          <a:schemeClr val="tx1"/>
                        </a:solidFill>
                        <a:effectLst/>
                        <a:latin typeface="Arial" charset="0"/>
                        <a:ea typeface="黑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r>
              <a:tr h="11287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rPr>
                        <a:t>数理教学中心</a:t>
                      </a:r>
                      <a:r>
                        <a:rPr kumimoji="0" lang="en-US" altLang="zh-CN" sz="1600" b="1" i="0" u="none" strike="noStrike" cap="none" normalizeH="0" baseline="0" dirty="0" smtClean="0">
                          <a:ln>
                            <a:noFill/>
                          </a:ln>
                          <a:solidFill>
                            <a:schemeClr val="tx1"/>
                          </a:solidFill>
                          <a:effectLst/>
                          <a:latin typeface="Arial" charset="0"/>
                          <a:ea typeface="黑体" pitchFamily="2" charset="-122"/>
                        </a:rPr>
                        <a:t>Mathematics and Physics Centre</a:t>
                      </a:r>
                      <a:endParaRPr kumimoji="0" lang="zh-CN" altLang="en-US" sz="1600" b="1" i="0" u="none" strike="noStrike" cap="none" normalizeH="0" baseline="0" dirty="0" smtClean="0">
                        <a:ln>
                          <a:noFill/>
                        </a:ln>
                        <a:solidFill>
                          <a:schemeClr val="tx1"/>
                        </a:solidFill>
                        <a:effectLst/>
                        <a:latin typeface="Arial" charset="0"/>
                        <a:ea typeface="黑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r h="11287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rPr>
                        <a:t>中国文化教学中心</a:t>
                      </a:r>
                      <a:r>
                        <a:rPr kumimoji="0" lang="en-US" altLang="zh-CN" sz="1600" b="1" i="0" u="none" strike="noStrike" cap="none" normalizeH="0" baseline="0" dirty="0" smtClean="0">
                          <a:ln>
                            <a:noFill/>
                          </a:ln>
                          <a:solidFill>
                            <a:schemeClr val="tx1"/>
                          </a:solidFill>
                          <a:effectLst/>
                          <a:latin typeface="Arial" charset="0"/>
                          <a:ea typeface="黑体" pitchFamily="2" charset="-122"/>
                        </a:rPr>
                        <a:t>Chinese Cultural Teaching Centre</a:t>
                      </a:r>
                      <a:endParaRPr kumimoji="0" lang="zh-CN" altLang="en-US" sz="1600" b="1" i="0" u="none" strike="noStrike" cap="none" normalizeH="0" baseline="0" dirty="0" smtClean="0">
                        <a:ln>
                          <a:noFill/>
                        </a:ln>
                        <a:solidFill>
                          <a:schemeClr val="tx1"/>
                        </a:solidFill>
                        <a:effectLst/>
                        <a:latin typeface="Arial" charset="0"/>
                        <a:ea typeface="黑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r>
              <a:tr h="11287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Arial" charset="0"/>
                          <a:ea typeface="黑体" pitchFamily="2" charset="-122"/>
                        </a:rPr>
                        <a:t>体育教学中心</a:t>
                      </a:r>
                      <a:r>
                        <a:rPr kumimoji="0" lang="en-US" altLang="zh-CN" sz="1600" b="1" i="0" u="none" strike="noStrike" cap="none" normalizeH="0" baseline="0" dirty="0" smtClean="0">
                          <a:ln>
                            <a:noFill/>
                          </a:ln>
                          <a:solidFill>
                            <a:schemeClr val="tx1"/>
                          </a:solidFill>
                          <a:effectLst/>
                          <a:latin typeface="Arial" charset="0"/>
                          <a:ea typeface="黑体" pitchFamily="2" charset="-122"/>
                        </a:rPr>
                        <a:t>Physical Education Centre</a:t>
                      </a:r>
                      <a:endParaRPr kumimoji="0" lang="zh-CN" altLang="en-US" sz="1600" b="1" i="0" u="none" strike="noStrike" cap="none" normalizeH="0" baseline="0" dirty="0" smtClean="0">
                        <a:ln>
                          <a:noFill/>
                        </a:ln>
                        <a:solidFill>
                          <a:schemeClr val="tx1"/>
                        </a:solidFill>
                        <a:effectLst/>
                        <a:latin typeface="Arial" charset="0"/>
                        <a:ea typeface="黑体"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r>
            </a:tbl>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8.0&quot;&gt;&lt;object type=&quot;1&quot; unique_id=&quot;10001&quot;&gt;&lt;object type=&quot;2&quot; unique_id=&quot;10586&quot;&gt;&lt;object type=&quot;3&quot; unique_id=&quot;10587&quot;&gt;&lt;property id=&quot;20148&quot; value=&quot;5&quot;/&gt;&lt;property id=&quot;20300&quot; value=&quot;Slide 1&quot;/&gt;&lt;property id=&quot;20307&quot; value=&quot;278&quot;/&gt;&lt;/object&gt;&lt;object type=&quot;3&quot; unique_id=&quot;10588&quot;&gt;&lt;property id=&quot;20148&quot; value=&quot;5&quot;/&gt;&lt;property id=&quot;20300&quot; value=&quot;Slide 2&quot;/&gt;&lt;property id=&quot;20307&quot; value=&quot;344&quot;/&gt;&lt;/object&gt;&lt;object type=&quot;3&quot; unique_id=&quot;10589&quot;&gt;&lt;property id=&quot;20148&quot; value=&quot;5&quot;/&gt;&lt;property id=&quot;20300&quot; value=&quot;Slide 3&quot;/&gt;&lt;property id=&quot;20307&quot; value=&quot;345&quot;/&gt;&lt;/object&gt;&lt;object type=&quot;3&quot; unique_id=&quot;10590&quot;&gt;&lt;property id=&quot;20148&quot; value=&quot;5&quot;/&gt;&lt;property id=&quot;20300&quot; value=&quot;Slide 4 - &amp;quot; &amp;quot;&quot;/&gt;&lt;property id=&quot;20307&quot; value=&quot;265&quot;/&gt;&lt;/object&gt;&lt;object type=&quot;3&quot; unique_id=&quot;10591&quot;&gt;&lt;property id=&quot;20148&quot; value=&quot;5&quot;/&gt;&lt;property id=&quot;20300&quot; value=&quot;Slide 5&quot;/&gt;&lt;property id=&quot;20307&quot; value=&quot;288&quot;/&gt;&lt;/object&gt;&lt;object type=&quot;3&quot; unique_id=&quot;10592&quot;&gt;&lt;property id=&quot;20148&quot; value=&quot;5&quot;/&gt;&lt;property id=&quot;20300&quot; value=&quot;Slide 6 - &amp;quot; Uniqueness  独特性&amp;quot;&quot;/&gt;&lt;property id=&quot;20307&quot; value=&quot;292&quot;/&gt;&lt;/object&gt;&lt;object type=&quot;3&quot; unique_id=&quot;10593&quot;&gt;&lt;property id=&quot;20148&quot; value=&quot;5&quot;/&gt;&lt;property id=&quot;20300&quot; value=&quot;Slide 7&quot;/&gt;&lt;property id=&quot;20307&quot; value=&quot;307&quot;/&gt;&lt;/object&gt;&lt;object type=&quot;3&quot; unique_id=&quot;10594&quot;&gt;&lt;property id=&quot;20148&quot; value=&quot;5&quot;/&gt;&lt;property id=&quot;20300&quot; value=&quot;Slide 8 - &amp;quot;Distinctive Features  大学特色 &amp;quot;&quot;/&gt;&lt;property id=&quot;20307&quot; value=&quot;269&quot;/&gt;&lt;/object&gt;&lt;object type=&quot;3&quot; unique_id=&quot;10595&quot;&gt;&lt;property id=&quot;20148&quot; value=&quot;5&quot;/&gt;&lt;property id=&quot;20300&quot; value=&quot;Slide 9&quot;/&gt;&lt;property id=&quot;20307&quot; value=&quot;310&quot;/&gt;&lt;/object&gt;&lt;object type=&quot;3&quot; unique_id=&quot;10596&quot;&gt;&lt;property id=&quot;20148&quot; value=&quot;5&quot;/&gt;&lt;property id=&quot;20300&quot; value=&quot;Slide 10&quot;/&gt;&lt;property id=&quot;20307&quot; value=&quot;305&quot;/&gt;&lt;/object&gt;&lt;object type=&quot;3&quot; unique_id=&quot;10597&quot;&gt;&lt;property id=&quot;20148&quot; value=&quot;5&quot;/&gt;&lt;property id=&quot;20300&quot; value=&quot;Slide 11&quot;/&gt;&lt;property id=&quot;20307&quot; value=&quot;346&quot;/&gt;&lt;/object&gt;&lt;object type=&quot;3&quot; unique_id=&quot;10598&quot;&gt;&lt;property id=&quot;20148&quot; value=&quot;5&quot;/&gt;&lt;property id=&quot;20300&quot; value=&quot;Slide 12&quot;/&gt;&lt;property id=&quot;20307&quot; value=&quot;304&quot;/&gt;&lt;/object&gt;&lt;object type=&quot;3&quot; unique_id=&quot;10599&quot;&gt;&lt;property id=&quot;20148&quot; value=&quot;5&quot;/&gt;&lt;property id=&quot;20300&quot; value=&quot;Slide 13 - &amp;quot;Application Enterprise Architecture&amp;quot;&quot;/&gt;&lt;property id=&quot;20307&quot; value=&quot;338&quot;/&gt;&lt;/object&gt;&lt;object type=&quot;3&quot; unique_id=&quot;10600&quot;&gt;&lt;property id=&quot;20148&quot; value=&quot;5&quot;/&gt;&lt;property id=&quot;20300&quot; value=&quot;Slide 14 - &amp;quot;Departments, Programmes &amp;amp; Teaching Centres 教学专业系、本科专业与教学中心&amp;quot;&quot;/&gt;&lt;property id=&quot;20307&quot; value=&quot;311&quot;/&gt;&lt;/object&gt;&lt;object type=&quot;3&quot; unique_id=&quot;10601&quot;&gt;&lt;property id=&quot;20148&quot; value=&quot;5&quot;/&gt;&lt;property id=&quot;20300&quot; value=&quot;Slide 15&quot;/&gt;&lt;property id=&quot;20307&quot; value=&quot;336&quot;/&gt;&lt;/object&gt;&lt;object type=&quot;3&quot; unique_id=&quot;10602&quot;&gt;&lt;property id=&quot;20148&quot; value=&quot;5&quot;/&gt;&lt;property id=&quot;20300&quot; value=&quot;Slide 16&quot;/&gt;&lt;property id=&quot;20307&quot; value=&quot;347&quot;/&gt;&lt;/object&gt;&lt;object type=&quot;3&quot; unique_id=&quot;10603&quot;&gt;&lt;property id=&quot;20148&quot; value=&quot;5&quot;/&gt;&lt;property id=&quot;20300&quot; value=&quot;Slide 17&quot;/&gt;&lt;property id=&quot;20307&quot; value=&quot;326&quot;/&gt;&lt;/object&gt;&lt;object type=&quot;3&quot; unique_id=&quot;10604&quot;&gt;&lt;property id=&quot;20148&quot; value=&quot;5&quot;/&gt;&lt;property id=&quot;20300&quot; value=&quot;Slide 18&quot;/&gt;&lt;property id=&quot;20307&quot; value=&quot;335&quot;/&gt;&lt;/object&gt;&lt;object type=&quot;3&quot; unique_id=&quot;10605&quot;&gt;&lt;property id=&quot;20148&quot; value=&quot;5&quot;/&gt;&lt;property id=&quot;20300&quot; value=&quot;Slide 19 - &amp;quot;XJTLU North Campus  西交利物浦大学北校园&amp;quot;&quot;/&gt;&lt;property id=&quot;20307&quot; value=&quot;327&quot;/&gt;&lt;/object&gt;&lt;object type=&quot;3&quot; unique_id=&quot;10606&quot;&gt;&lt;property id=&quot;20148&quot; value=&quot;5&quot;/&gt;&lt;property id=&quot;20300&quot; value=&quot;Slide 20 - &amp;quot;Tunnel from North to South campus  北校区到南校区隧道&amp;quot;&quot;/&gt;&lt;property id=&quot;20307&quot; value=&quot;330&quot;/&gt;&lt;/object&gt;&lt;object type=&quot;3&quot; unique_id=&quot;10607&quot;&gt;&lt;property id=&quot;20148&quot; value=&quot;5&quot;/&gt;&lt;property id=&quot;20300&quot; value=&quot;Slide 21&quot;/&gt;&lt;property id=&quot;20307&quot; value=&quot;331&quot;/&gt;&lt;/object&gt;&lt;object type=&quot;3&quot; unique_id=&quot;10608&quot;&gt;&lt;property id=&quot;20148&quot; value=&quot;5&quot;/&gt;&lt;property id=&quot;20300&quot; value=&quot;Slide 22&quot;/&gt;&lt;property id=&quot;20307&quot; value=&quot;332&quot;/&gt;&lt;/object&gt;&lt;object type=&quot;3&quot; unique_id=&quot;10609&quot;&gt;&lt;property id=&quot;20148&quot; value=&quot;5&quot;/&gt;&lt;property id=&quot;20300&quot; value=&quot;Slide 23&quot;/&gt;&lt;property id=&quot;20307&quot; value=&quot;333&quot;/&gt;&lt;/object&gt;&lt;object type=&quot;3&quot; unique_id=&quot;10610&quot;&gt;&lt;property id=&quot;20148&quot; value=&quot;5&quot;/&gt;&lt;property id=&quot;20300&quot; value=&quot;Slide 24&quot;/&gt;&lt;property id=&quot;20307&quot; value=&quot;341&quot;/&gt;&lt;/object&gt;&lt;object type=&quot;3&quot; unique_id=&quot;10611&quot;&gt;&lt;property id=&quot;20148&quot; value=&quot;5&quot;/&gt;&lt;property id=&quot;20300&quot; value=&quot;Slide 25&quot;/&gt;&lt;property id=&quot;20307&quot; value=&quot;342&quot;/&gt;&lt;/object&gt;&lt;object type=&quot;3&quot; unique_id=&quot;10612&quot;&gt;&lt;property id=&quot;20148&quot; value=&quot;5&quot;/&gt;&lt;property id=&quot;20300&quot; value=&quot;Slide 26&quot;/&gt;&lt;property id=&quot;20307&quot; value=&quot;343&quot;/&gt;&lt;/object&gt;&lt;object type=&quot;3&quot; unique_id=&quot;10613&quot;&gt;&lt;property id=&quot;20148&quot; value=&quot;5&quot;/&gt;&lt;property id=&quot;20300&quot; value=&quot;Slide 27&quot;/&gt;&lt;property id=&quot;20307&quot; value=&quot;340&quot;/&gt;&lt;/object&gt;&lt;object type=&quot;3&quot; unique_id=&quot;10614&quot;&gt;&lt;property id=&quot;20148&quot; value=&quot;5&quot;/&gt;&lt;property id=&quot;20300&quot; value=&quot;Slide 28&quot;/&gt;&lt;property id=&quot;20307&quot; value=&quot;290&quot;/&gt;&lt;/object&gt;&lt;/object&gt;&lt;object type=&quot;8&quot; unique_id=&quot;10644&quot;&gt;&lt;/object&gt;&lt;/object&gt;&lt;/database&gt;"/>
  <p:tag name="SECTOMILLISECCONVERTED" val="1"/>
</p:tagLst>
</file>

<file path=ppt/theme/_rels/theme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1.jpeg"/></Relationships>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a:blip xmlns:r="http://schemas.openxmlformats.org/officeDocument/2006/relationships" r:embed="rId1">
            <a:duotone>
              <a:schemeClr val="accent1">
                <a:shade val="45000"/>
                <a:satMod val="135000"/>
              </a:schemeClr>
              <a:prstClr val="white"/>
            </a:duotone>
            <a:extLst>
              <a:ext uri="{BEBA8EAE-BF5A-486C-A8C5-ECC9F3942E4B}">
                <a14:imgProps xmlns:a14="http://schemas.microsoft.com/office/drawing/2010/main">
                  <a14:imgLayer r:embed="rId2">
                    <a14:imgEffect>
                      <a14:sharpenSoften amount="2000"/>
                    </a14:imgEffect>
                    <a14:imgEffect>
                      <a14:colorTemperature colorTemp="8625"/>
                    </a14:imgEffect>
                    <a14:imgEffect>
                      <a14:saturation sat="66000"/>
                    </a14:imgEffect>
                    <a14:imgEffect>
                      <a14:brightnessContrast bright="25000" contrast="-35000"/>
                    </a14:imgEffect>
                  </a14:imgLayer>
                </a14:imgProps>
              </a:ext>
            </a:extLst>
          </a:blip>
          <a:tile tx="0" ty="0" sx="100000" sy="100000" flip="none" algn="tl"/>
        </a:blipFill>
        <a:ln w="19050">
          <a:solidFill>
            <a:schemeClr val="tx1"/>
          </a:solidFill>
          <a:miter lim="800000"/>
          <a:headEnd/>
          <a:tailEnd/>
        </a:ln>
      </a:spPr>
      <a:bodyPr>
        <a:spAutoFit/>
      </a:bodyPr>
      <a:lstStyle>
        <a:defPPr algn="ctr" eaLnBrk="0" hangingPunct="0">
          <a:defRPr sz="1600" b="1" dirty="0" smtClean="0">
            <a:solidFill>
              <a:srgbClr val="00009B"/>
            </a:solidFill>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6754</TotalTime>
  <Words>1598</Words>
  <Application>Microsoft Office PowerPoint</Application>
  <PresentationFormat>On-screen Show (4:3)</PresentationFormat>
  <Paragraphs>320</Paragraphs>
  <Slides>17</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MS PGothic</vt:lpstr>
      <vt:lpstr>MS PGothic</vt:lpstr>
      <vt:lpstr>SimHei</vt:lpstr>
      <vt:lpstr>SimHei</vt:lpstr>
      <vt:lpstr>楷体_GB2312</vt:lpstr>
      <vt:lpstr>宋体</vt:lpstr>
      <vt:lpstr>宋体</vt:lpstr>
      <vt:lpstr>Arial</vt:lpstr>
      <vt:lpstr>Arial Black</vt:lpstr>
      <vt:lpstr>Calibri</vt:lpstr>
      <vt:lpstr>Times New Roman</vt:lpstr>
      <vt:lpstr>Wingdings</vt:lpstr>
      <vt:lpstr>Blank Presentation</vt:lpstr>
      <vt:lpstr>PowerPoint Presentation</vt:lpstr>
      <vt:lpstr>PowerPoint Presentation</vt:lpstr>
      <vt:lpstr>PowerPoint Presentation</vt:lpstr>
      <vt:lpstr> </vt:lpstr>
      <vt:lpstr>Distinctive Features  大学特色 </vt:lpstr>
      <vt:lpstr>PowerPoint Presentation</vt:lpstr>
      <vt:lpstr>PowerPoint Presentation</vt:lpstr>
      <vt:lpstr>Application Enterprise Architecture</vt:lpstr>
      <vt:lpstr>Departments, Programmes &amp; Teaching Centres 教学专业系、本科专业与教学中心</vt:lpstr>
      <vt:lpstr>PowerPoint Presentation</vt:lpstr>
      <vt:lpstr>PowerPoint Presentation</vt:lpstr>
      <vt:lpstr>PowerPoint Presentation</vt:lpstr>
      <vt:lpstr>XJTLU North Campus  西交利物浦大学北校园</vt:lpstr>
      <vt:lpstr>Tunnel from North to South campus  北校区到南校区隧道</vt:lpstr>
      <vt:lpstr>PowerPoint Presentation</vt:lpstr>
      <vt:lpstr>PowerPoint Presentation</vt:lpstr>
      <vt:lpstr>PowerPoint Presentation</vt:lpstr>
    </vt:vector>
  </TitlesOfParts>
  <Company>Krusty Morris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Liping Wang</cp:lastModifiedBy>
  <cp:revision>377</cp:revision>
  <cp:lastPrinted>2012-06-11T09:04:00Z</cp:lastPrinted>
  <dcterms:created xsi:type="dcterms:W3CDTF">2007-01-16T13:11:17Z</dcterms:created>
  <dcterms:modified xsi:type="dcterms:W3CDTF">2016-05-19T08:03:13Z</dcterms:modified>
</cp:coreProperties>
</file>